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1" r:id="rId3"/>
    <p:sldId id="302" r:id="rId4"/>
    <p:sldId id="272" r:id="rId5"/>
    <p:sldId id="275" r:id="rId6"/>
    <p:sldId id="290" r:id="rId7"/>
    <p:sldId id="303" r:id="rId8"/>
    <p:sldId id="291" r:id="rId9"/>
    <p:sldId id="292" r:id="rId10"/>
    <p:sldId id="309" r:id="rId11"/>
    <p:sldId id="310" r:id="rId12"/>
    <p:sldId id="257" r:id="rId13"/>
    <p:sldId id="261" r:id="rId14"/>
    <p:sldId id="285" r:id="rId15"/>
    <p:sldId id="322" r:id="rId16"/>
    <p:sldId id="263" r:id="rId17"/>
    <p:sldId id="258" r:id="rId18"/>
    <p:sldId id="262" r:id="rId19"/>
    <p:sldId id="319" r:id="rId20"/>
    <p:sldId id="264" r:id="rId21"/>
    <p:sldId id="320" r:id="rId22"/>
    <p:sldId id="276" r:id="rId23"/>
    <p:sldId id="259" r:id="rId24"/>
    <p:sldId id="321" r:id="rId25"/>
    <p:sldId id="265" r:id="rId26"/>
    <p:sldId id="266" r:id="rId27"/>
    <p:sldId id="267" r:id="rId28"/>
    <p:sldId id="286" r:id="rId29"/>
    <p:sldId id="287" r:id="rId30"/>
    <p:sldId id="288" r:id="rId31"/>
    <p:sldId id="268" r:id="rId32"/>
    <p:sldId id="277" r:id="rId33"/>
    <p:sldId id="304" r:id="rId34"/>
    <p:sldId id="313" r:id="rId35"/>
    <p:sldId id="274" r:id="rId36"/>
    <p:sldId id="289" r:id="rId37"/>
    <p:sldId id="260" r:id="rId38"/>
    <p:sldId id="273" r:id="rId39"/>
    <p:sldId id="278" r:id="rId40"/>
    <p:sldId id="279" r:id="rId41"/>
    <p:sldId id="280" r:id="rId42"/>
    <p:sldId id="281" r:id="rId43"/>
    <p:sldId id="282" r:id="rId44"/>
    <p:sldId id="283" r:id="rId45"/>
    <p:sldId id="284" r:id="rId46"/>
    <p:sldId id="269" r:id="rId47"/>
    <p:sldId id="293" r:id="rId48"/>
    <p:sldId id="270" r:id="rId49"/>
    <p:sldId id="271" r:id="rId50"/>
    <p:sldId id="306" r:id="rId51"/>
    <p:sldId id="294" r:id="rId52"/>
    <p:sldId id="295" r:id="rId53"/>
    <p:sldId id="296" r:id="rId54"/>
    <p:sldId id="297" r:id="rId55"/>
    <p:sldId id="298" r:id="rId56"/>
    <p:sldId id="299" r:id="rId57"/>
    <p:sldId id="300" r:id="rId58"/>
    <p:sldId id="305" r:id="rId59"/>
    <p:sldId id="307" r:id="rId60"/>
    <p:sldId id="311" r:id="rId61"/>
    <p:sldId id="312" r:id="rId62"/>
    <p:sldId id="314" r:id="rId63"/>
    <p:sldId id="315" r:id="rId64"/>
    <p:sldId id="316" r:id="rId65"/>
    <p:sldId id="317" r:id="rId66"/>
    <p:sldId id="318" r:id="rId67"/>
    <p:sldId id="323" r:id="rId6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1" d="100"/>
          <a:sy n="91" d="100"/>
        </p:scale>
        <p:origin x="-228" y="-96"/>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C2A5F9-3298-460E-87E4-A300CF3E09B1}" type="datetimeFigureOut">
              <a:rPr lang="en-US" smtClean="0"/>
              <a:pPr/>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EB15B-DD39-4219-9117-22A6B2B7240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C2A5F9-3298-460E-87E4-A300CF3E09B1}" type="datetimeFigureOut">
              <a:rPr lang="en-US" smtClean="0"/>
              <a:pPr/>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EB15B-DD39-4219-9117-22A6B2B724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C2A5F9-3298-460E-87E4-A300CF3E09B1}" type="datetimeFigureOut">
              <a:rPr lang="en-US" smtClean="0"/>
              <a:pPr/>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EB15B-DD39-4219-9117-22A6B2B724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C2A5F9-3298-460E-87E4-A300CF3E09B1}" type="datetimeFigureOut">
              <a:rPr lang="en-US" smtClean="0"/>
              <a:pPr/>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EB15B-DD39-4219-9117-22A6B2B7240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C2A5F9-3298-460E-87E4-A300CF3E09B1}" type="datetimeFigureOut">
              <a:rPr lang="en-US" smtClean="0"/>
              <a:pPr/>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EB15B-DD39-4219-9117-22A6B2B7240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C2A5F9-3298-460E-87E4-A300CF3E09B1}" type="datetimeFigureOut">
              <a:rPr lang="en-US" smtClean="0"/>
              <a:pPr/>
              <a:t>8/1/2012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2EB15B-DD39-4219-9117-22A6B2B724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C2A5F9-3298-460E-87E4-A300CF3E09B1}" type="datetimeFigureOut">
              <a:rPr lang="en-US" smtClean="0"/>
              <a:pPr/>
              <a:t>8/1/2012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2EB15B-DD39-4219-9117-22A6B2B724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C2A5F9-3298-460E-87E4-A300CF3E09B1}" type="datetimeFigureOut">
              <a:rPr lang="en-US" smtClean="0"/>
              <a:pPr/>
              <a:t>8/1/2012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2EB15B-DD39-4219-9117-22A6B2B724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C2A5F9-3298-460E-87E4-A300CF3E09B1}" type="datetimeFigureOut">
              <a:rPr lang="en-US" smtClean="0"/>
              <a:pPr/>
              <a:t>8/1/2012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2EB15B-DD39-4219-9117-22A6B2B724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C2A5F9-3298-460E-87E4-A300CF3E09B1}" type="datetimeFigureOut">
              <a:rPr lang="en-US" smtClean="0"/>
              <a:pPr/>
              <a:t>8/1/2012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2EB15B-DD39-4219-9117-22A6B2B724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C2A5F9-3298-460E-87E4-A300CF3E09B1}" type="datetimeFigureOut">
              <a:rPr lang="en-US" smtClean="0"/>
              <a:pPr/>
              <a:t>8/1/2012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2EB15B-DD39-4219-9117-22A6B2B7240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79C2A5F9-3298-460E-87E4-A300CF3E09B1}" type="datetimeFigureOut">
              <a:rPr lang="en-US" smtClean="0"/>
              <a:pPr/>
              <a:t>8/1/2012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E2EB15B-DD39-4219-9117-22A6B2B7240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400300"/>
            <a:ext cx="7772400" cy="1102519"/>
          </a:xfrm>
        </p:spPr>
        <p:txBody>
          <a:bodyPr>
            <a:normAutofit fontScale="90000"/>
          </a:bodyPr>
          <a:lstStyle/>
          <a:p>
            <a:r>
              <a:rPr lang="en-US" dirty="0" smtClean="0"/>
              <a:t>All scripture </a:t>
            </a:r>
            <a:r>
              <a:rPr lang="en-US" i="1" dirty="0" smtClean="0"/>
              <a:t>is given by inspiration of God, and is profitable for doctrine, for reproof, for correction, for instruction in righteousness:  </a:t>
            </a:r>
            <a:br>
              <a:rPr lang="en-US" i="1" dirty="0" smtClean="0"/>
            </a:br>
            <a:r>
              <a:rPr lang="en-US" i="1" dirty="0" smtClean="0"/>
              <a:t>(2 Timothy 3:16)</a:t>
            </a:r>
            <a:br>
              <a:rPr lang="en-US" i="1" dirty="0" smtClean="0"/>
            </a:br>
            <a:r>
              <a:rPr lang="en-US" dirty="0" smtClean="0"/>
              <a:t/>
            </a:r>
            <a:br>
              <a:rPr lang="en-US" dirty="0" smtClean="0"/>
            </a:br>
            <a:endParaRPr lang="en-US" dirty="0"/>
          </a:p>
        </p:txBody>
      </p:sp>
      <p:sp>
        <p:nvSpPr>
          <p:cNvPr id="3" name="Subtitle 2"/>
          <p:cNvSpPr>
            <a:spLocks noGrp="1"/>
          </p:cNvSpPr>
          <p:nvPr>
            <p:ph type="subTitle" idx="1"/>
          </p:nvPr>
        </p:nvSpPr>
        <p:spPr>
          <a:xfrm>
            <a:off x="1371600" y="4457700"/>
            <a:ext cx="6400800" cy="228600"/>
          </a:xfrm>
        </p:spPr>
        <p:txBody>
          <a:bodyPr>
            <a:normAutofit fontScale="32500" lnSpcReduction="20000"/>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10" repeatCount="indefinite" accel="50000" decel="50000" autoRev="1" fill="hold" grpId="0" nodeType="afterEffect">
                                  <p:stCondLst>
                                    <p:cond delay="5000"/>
                                  </p:stCondLst>
                                  <p:endCondLst>
                                    <p:cond evt="onNext" delay="0">
                                      <p:tgtEl>
                                        <p:sldTgt/>
                                      </p:tgtEl>
                                    </p:cond>
                                  </p:endCondLst>
                                  <p:childTnLst>
                                    <p:animClr clrSpc="hsl" dir="ccw">
                                      <p:cBhvr override="childStyle">
                                        <p:cTn id="6" dur="5000" fill="hold"/>
                                        <p:tgtEl>
                                          <p:spTgt spid="2"/>
                                        </p:tgtEl>
                                        <p:attrNameLst>
                                          <p:attrName>style.color</p:attrName>
                                        </p:attrNameLst>
                                      </p:cBhvr>
                                      <p:to>
                                        <a:srgbClr val="FC231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885950"/>
          </a:xfrm>
          <a:prstGeom prst="rect">
            <a:avLst/>
          </a:prstGeom>
          <a:solidFill>
            <a:srgbClr val="FF0000"/>
          </a:solidFill>
        </p:spPr>
        <p:txBody>
          <a:bodyPr wrap="square">
            <a:spAutoFit/>
          </a:bodyPr>
          <a:lstStyle/>
          <a:p>
            <a:r>
              <a:rPr lang="en-US" sz="2800" dirty="0" smtClean="0"/>
              <a:t>(Hebrews 10:1)  For the law having a shadow of good things to come, </a:t>
            </a:r>
            <a:r>
              <a:rPr lang="en-US" sz="2800" i="1" dirty="0" smtClean="0"/>
              <a:t>and not the very image of the things, can never with those sacrifices which they offered year by year continually make the comers thereunto perfect.</a:t>
            </a:r>
            <a:endParaRPr lang="en-US" sz="2800" dirty="0" smtClean="0"/>
          </a:p>
        </p:txBody>
      </p:sp>
      <p:sp>
        <p:nvSpPr>
          <p:cNvPr id="3" name="Rectangle 2"/>
          <p:cNvSpPr/>
          <p:nvPr/>
        </p:nvSpPr>
        <p:spPr>
          <a:xfrm>
            <a:off x="0" y="1885950"/>
            <a:ext cx="9144000" cy="954107"/>
          </a:xfrm>
          <a:prstGeom prst="rect">
            <a:avLst/>
          </a:prstGeom>
          <a:solidFill>
            <a:srgbClr val="00B0F0"/>
          </a:solidFill>
        </p:spPr>
        <p:txBody>
          <a:bodyPr wrap="square">
            <a:spAutoFit/>
          </a:bodyPr>
          <a:lstStyle/>
          <a:p>
            <a:r>
              <a:rPr lang="en-US" sz="2800" dirty="0" smtClean="0"/>
              <a:t>(Hebrews 10:4)  For </a:t>
            </a:r>
            <a:r>
              <a:rPr lang="en-US" sz="2800" i="1" dirty="0" smtClean="0"/>
              <a:t>it is not possible that the blood of bulls and of goats should take away sins.</a:t>
            </a:r>
            <a:endParaRPr lang="en-US" sz="2800" dirty="0" smtClean="0"/>
          </a:p>
        </p:txBody>
      </p:sp>
      <p:sp>
        <p:nvSpPr>
          <p:cNvPr id="4" name="Rectangle 3"/>
          <p:cNvSpPr/>
          <p:nvPr/>
        </p:nvSpPr>
        <p:spPr>
          <a:xfrm>
            <a:off x="0" y="2800350"/>
            <a:ext cx="9144000" cy="954107"/>
          </a:xfrm>
          <a:prstGeom prst="rect">
            <a:avLst/>
          </a:prstGeom>
          <a:solidFill>
            <a:srgbClr val="92D050"/>
          </a:solidFill>
        </p:spPr>
        <p:txBody>
          <a:bodyPr wrap="square">
            <a:spAutoFit/>
          </a:bodyPr>
          <a:lstStyle/>
          <a:p>
            <a:r>
              <a:rPr lang="en-US" sz="2800" dirty="0" smtClean="0"/>
              <a:t>(Hebrews 10:10)  By the which will we are sanctified through the offering of the body of Jesus Christ once </a:t>
            </a:r>
            <a:r>
              <a:rPr lang="en-US" sz="2800" i="1" dirty="0" smtClean="0"/>
              <a:t>for all.</a:t>
            </a:r>
            <a:endParaRPr lang="en-US" sz="2800" dirty="0" smtClean="0"/>
          </a:p>
        </p:txBody>
      </p:sp>
      <p:sp>
        <p:nvSpPr>
          <p:cNvPr id="5" name="Rectangle 4"/>
          <p:cNvSpPr/>
          <p:nvPr/>
        </p:nvSpPr>
        <p:spPr>
          <a:xfrm>
            <a:off x="0" y="3758505"/>
            <a:ext cx="9144000" cy="1384995"/>
          </a:xfrm>
          <a:prstGeom prst="rect">
            <a:avLst/>
          </a:prstGeom>
          <a:solidFill>
            <a:srgbClr val="FFFF00"/>
          </a:solidFill>
        </p:spPr>
        <p:txBody>
          <a:bodyPr wrap="square">
            <a:spAutoFit/>
          </a:bodyPr>
          <a:lstStyle/>
          <a:p>
            <a:r>
              <a:rPr lang="en-US" sz="2800" dirty="0" smtClean="0"/>
              <a:t>(Hebrews 10:12)  But this man, after he had offered one sacrifice for sins for ever, sat down on the right hand of God;</a:t>
            </a:r>
          </a:p>
          <a:p>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954107"/>
          </a:xfrm>
          <a:prstGeom prst="rect">
            <a:avLst/>
          </a:prstGeom>
          <a:solidFill>
            <a:srgbClr val="FF0000"/>
          </a:solidFill>
        </p:spPr>
        <p:txBody>
          <a:bodyPr wrap="square">
            <a:spAutoFit/>
          </a:bodyPr>
          <a:lstStyle/>
          <a:p>
            <a:r>
              <a:rPr lang="en-US" sz="2800" dirty="0" smtClean="0"/>
              <a:t>(Hebrews 10:14)  For by one offering he hath perfected for ever them that are sanctified.</a:t>
            </a:r>
            <a:endParaRPr lang="en-US" dirty="0" smtClean="0"/>
          </a:p>
        </p:txBody>
      </p:sp>
      <p:sp>
        <p:nvSpPr>
          <p:cNvPr id="4" name="Rectangle 3"/>
          <p:cNvSpPr/>
          <p:nvPr/>
        </p:nvSpPr>
        <p:spPr>
          <a:xfrm>
            <a:off x="0" y="971550"/>
            <a:ext cx="9144000" cy="1231106"/>
          </a:xfrm>
          <a:prstGeom prst="rect">
            <a:avLst/>
          </a:prstGeom>
          <a:solidFill>
            <a:srgbClr val="00B0F0"/>
          </a:solidFill>
        </p:spPr>
        <p:txBody>
          <a:bodyPr wrap="square">
            <a:spAutoFit/>
          </a:bodyPr>
          <a:lstStyle/>
          <a:p>
            <a:r>
              <a:rPr lang="en-US" sz="2800" dirty="0" smtClean="0"/>
              <a:t>(Hebrews 10:15)  </a:t>
            </a:r>
            <a:r>
              <a:rPr lang="en-US" sz="2800" i="1" dirty="0" smtClean="0"/>
              <a:t>Whereof the </a:t>
            </a:r>
            <a:r>
              <a:rPr lang="en-US" sz="2800" b="1" i="1" u="sng" dirty="0" smtClean="0"/>
              <a:t>Holy Ghost</a:t>
            </a:r>
            <a:r>
              <a:rPr lang="en-US" sz="2800" i="1" dirty="0" smtClean="0"/>
              <a:t> also is a witness to us: for after that he had said before,</a:t>
            </a:r>
          </a:p>
          <a:p>
            <a:endParaRPr lang="en-US" dirty="0" smtClean="0"/>
          </a:p>
        </p:txBody>
      </p:sp>
      <p:sp>
        <p:nvSpPr>
          <p:cNvPr id="5" name="Rectangle 4"/>
          <p:cNvSpPr/>
          <p:nvPr/>
        </p:nvSpPr>
        <p:spPr>
          <a:xfrm>
            <a:off x="0" y="2190750"/>
            <a:ext cx="9144000" cy="1661993"/>
          </a:xfrm>
          <a:prstGeom prst="rect">
            <a:avLst/>
          </a:prstGeom>
          <a:solidFill>
            <a:srgbClr val="92D050"/>
          </a:solidFill>
        </p:spPr>
        <p:txBody>
          <a:bodyPr wrap="square">
            <a:spAutoFit/>
          </a:bodyPr>
          <a:lstStyle/>
          <a:p>
            <a:r>
              <a:rPr lang="en-US" sz="2800" dirty="0" smtClean="0"/>
              <a:t>(Hebrews 10:16)  </a:t>
            </a:r>
            <a:r>
              <a:rPr lang="en-US" sz="2800" b="1" u="sng" dirty="0" smtClean="0"/>
              <a:t>This </a:t>
            </a:r>
            <a:r>
              <a:rPr lang="en-US" sz="2800" b="1" i="1" u="sng" dirty="0" smtClean="0"/>
              <a:t>is the covenant </a:t>
            </a:r>
            <a:r>
              <a:rPr lang="en-US" sz="2800" i="1" dirty="0" smtClean="0"/>
              <a:t>that I will make with them after those days, </a:t>
            </a:r>
            <a:r>
              <a:rPr lang="en-US" sz="2800" i="1" dirty="0" err="1" smtClean="0"/>
              <a:t>saith</a:t>
            </a:r>
            <a:r>
              <a:rPr lang="en-US" sz="2800" i="1" dirty="0" smtClean="0"/>
              <a:t> the Lord, </a:t>
            </a:r>
            <a:r>
              <a:rPr lang="en-US" sz="2800" b="1" i="1" u="sng" dirty="0" smtClean="0"/>
              <a:t>I will put my laws into their hearts</a:t>
            </a:r>
            <a:r>
              <a:rPr lang="en-US" sz="2800" i="1" dirty="0" smtClean="0"/>
              <a:t>, and in their minds will I write them;</a:t>
            </a:r>
          </a:p>
          <a:p>
            <a:endParaRPr lang="en-US" dirty="0" smtClean="0"/>
          </a:p>
        </p:txBody>
      </p:sp>
      <p:sp>
        <p:nvSpPr>
          <p:cNvPr id="6" name="Rectangle 5"/>
          <p:cNvSpPr/>
          <p:nvPr/>
        </p:nvSpPr>
        <p:spPr>
          <a:xfrm>
            <a:off x="0" y="3789282"/>
            <a:ext cx="9144000" cy="1231106"/>
          </a:xfrm>
          <a:prstGeom prst="rect">
            <a:avLst/>
          </a:prstGeom>
          <a:solidFill>
            <a:srgbClr val="FFFF00"/>
          </a:solidFill>
        </p:spPr>
        <p:txBody>
          <a:bodyPr wrap="square">
            <a:spAutoFit/>
          </a:bodyPr>
          <a:lstStyle/>
          <a:p>
            <a:r>
              <a:rPr lang="en-US" sz="2800" dirty="0" smtClean="0"/>
              <a:t>(Hebrews 10:17)  And their sins and iniquities will I remember no more.</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71450"/>
            <a:ext cx="9144000" cy="1446550"/>
          </a:xfrm>
          <a:prstGeom prst="rect">
            <a:avLst/>
          </a:prstGeom>
          <a:noFill/>
        </p:spPr>
        <p:txBody>
          <a:bodyPr wrap="square" lIns="91440" tIns="45720" rIns="91440" bIns="45720">
            <a:spAutoFit/>
          </a:bodyPr>
          <a:lstStyle/>
          <a:p>
            <a:pPr algn="ctr"/>
            <a:r>
              <a:rPr lang="en-US" sz="4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About The Old</a:t>
            </a:r>
            <a:r>
              <a:rPr lang="en-US" sz="4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n-US" sz="4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Testament</a:t>
            </a:r>
          </a:p>
          <a:p>
            <a:pPr algn="ctr"/>
            <a:r>
              <a:rPr lang="en-US" sz="4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The Apostle Paul Wrote:</a:t>
            </a:r>
            <a:endParaRPr lang="en-US" sz="4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3" name="TextBox 2"/>
          <p:cNvSpPr txBox="1"/>
          <p:nvPr/>
        </p:nvSpPr>
        <p:spPr>
          <a:xfrm>
            <a:off x="228600" y="1485900"/>
            <a:ext cx="8610600" cy="954107"/>
          </a:xfrm>
          <a:prstGeom prst="rect">
            <a:avLst/>
          </a:prstGeom>
          <a:noFill/>
        </p:spPr>
        <p:txBody>
          <a:bodyPr wrap="square" rtlCol="0">
            <a:spAutoFit/>
          </a:bodyPr>
          <a:lstStyle/>
          <a:p>
            <a:r>
              <a:rPr lang="en-US" sz="2800" dirty="0"/>
              <a:t>Wherefore the law was our schoolmaster </a:t>
            </a:r>
            <a:r>
              <a:rPr lang="en-US" sz="2800" i="1" dirty="0"/>
              <a:t>to bring </a:t>
            </a:r>
            <a:r>
              <a:rPr lang="en-US" sz="2800" i="1" dirty="0" smtClean="0"/>
              <a:t>us unto </a:t>
            </a:r>
            <a:r>
              <a:rPr lang="en-US" sz="2800" i="1" dirty="0"/>
              <a:t>Christ, that we might be justified by faith.  (Galatians 3:24</a:t>
            </a:r>
            <a:r>
              <a:rPr lang="en-US" sz="2800" i="1" dirty="0" smtClean="0"/>
              <a:t>)</a:t>
            </a:r>
            <a:endParaRPr lang="en-US" dirty="0"/>
          </a:p>
        </p:txBody>
      </p:sp>
      <p:sp>
        <p:nvSpPr>
          <p:cNvPr id="5" name="TextBox 4"/>
          <p:cNvSpPr txBox="1"/>
          <p:nvPr/>
        </p:nvSpPr>
        <p:spPr>
          <a:xfrm>
            <a:off x="228600" y="4057650"/>
            <a:ext cx="8534400" cy="954107"/>
          </a:xfrm>
          <a:prstGeom prst="rect">
            <a:avLst/>
          </a:prstGeom>
          <a:noFill/>
        </p:spPr>
        <p:txBody>
          <a:bodyPr wrap="square" rtlCol="0">
            <a:spAutoFit/>
          </a:bodyPr>
          <a:lstStyle/>
          <a:p>
            <a:r>
              <a:rPr lang="en-US" sz="2800" dirty="0" smtClean="0"/>
              <a:t>But after that faith is come, we are no longer under a schoolmaster.  (Galatians 3:25)</a:t>
            </a:r>
            <a:endParaRPr lang="en-US" sz="2800" dirty="0"/>
          </a:p>
        </p:txBody>
      </p:sp>
      <p:sp>
        <p:nvSpPr>
          <p:cNvPr id="6" name="TextBox 5"/>
          <p:cNvSpPr txBox="1"/>
          <p:nvPr/>
        </p:nvSpPr>
        <p:spPr>
          <a:xfrm>
            <a:off x="228600" y="2571750"/>
            <a:ext cx="8458200" cy="1384995"/>
          </a:xfrm>
          <a:prstGeom prst="rect">
            <a:avLst/>
          </a:prstGeom>
          <a:solidFill>
            <a:srgbClr val="FFFF00"/>
          </a:solidFill>
        </p:spPr>
        <p:txBody>
          <a:bodyPr wrap="square" rtlCol="0">
            <a:spAutoFit/>
          </a:bodyPr>
          <a:lstStyle/>
          <a:p>
            <a:r>
              <a:rPr lang="en-US" sz="2800" dirty="0" smtClean="0"/>
              <a:t>The </a:t>
            </a:r>
            <a:r>
              <a:rPr lang="en-US" sz="2800" u="sng" dirty="0" smtClean="0">
                <a:solidFill>
                  <a:srgbClr val="C00000"/>
                </a:solidFill>
              </a:rPr>
              <a:t>examples</a:t>
            </a:r>
            <a:r>
              <a:rPr lang="en-US" sz="2800" dirty="0" smtClean="0"/>
              <a:t>, the </a:t>
            </a:r>
            <a:r>
              <a:rPr lang="en-US" sz="2800" u="sng" dirty="0" smtClean="0">
                <a:solidFill>
                  <a:srgbClr val="C00000"/>
                </a:solidFill>
              </a:rPr>
              <a:t>teachings</a:t>
            </a:r>
            <a:r>
              <a:rPr lang="en-US" sz="2800" dirty="0" smtClean="0"/>
              <a:t>, the </a:t>
            </a:r>
            <a:r>
              <a:rPr lang="en-US" sz="2800" u="sng" dirty="0" smtClean="0">
                <a:solidFill>
                  <a:srgbClr val="C00000"/>
                </a:solidFill>
              </a:rPr>
              <a:t>principals</a:t>
            </a:r>
            <a:r>
              <a:rPr lang="en-US" sz="2800" dirty="0" smtClean="0"/>
              <a:t> of the Old Testament are all there to point us to Jesus and cause us to believe in Him.</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228600" y="88270"/>
            <a:ext cx="8706218" cy="4911938"/>
            <a:chOff x="228600" y="-110907"/>
            <a:chExt cx="8706218" cy="6549251"/>
          </a:xfrm>
        </p:grpSpPr>
        <p:sp>
          <p:nvSpPr>
            <p:cNvPr id="3" name="TextBox 2"/>
            <p:cNvSpPr txBox="1"/>
            <p:nvPr/>
          </p:nvSpPr>
          <p:spPr>
            <a:xfrm>
              <a:off x="762000" y="3606800"/>
              <a:ext cx="7620000" cy="2831544"/>
            </a:xfrm>
            <a:prstGeom prst="rect">
              <a:avLst/>
            </a:prstGeom>
            <a:solidFill>
              <a:srgbClr val="FFFF00"/>
            </a:solidFill>
            <a:ln>
              <a:gradFill>
                <a:gsLst>
                  <a:gs pos="0">
                    <a:srgbClr val="92D050"/>
                  </a:gs>
                  <a:gs pos="50000">
                    <a:schemeClr val="accent1">
                      <a:tint val="44500"/>
                      <a:satMod val="160000"/>
                    </a:schemeClr>
                  </a:gs>
                  <a:gs pos="100000">
                    <a:schemeClr val="accent1">
                      <a:tint val="23500"/>
                      <a:satMod val="160000"/>
                    </a:schemeClr>
                  </a:gs>
                </a:gsLst>
                <a:lin ang="5400000" scaled="0"/>
              </a:gradFill>
            </a:ln>
          </p:spPr>
          <p:txBody>
            <a:bodyPr wrap="square" rtlCol="0">
              <a:spAutoFit/>
            </a:bodyPr>
            <a:lstStyle/>
            <a:p>
              <a:endParaRPr lang="en-US" sz="6600" dirty="0" smtClean="0"/>
            </a:p>
            <a:p>
              <a:endParaRPr lang="en-US" sz="6600" dirty="0"/>
            </a:p>
          </p:txBody>
        </p:sp>
        <p:sp>
          <p:nvSpPr>
            <p:cNvPr id="2" name="Rectangle 1"/>
            <p:cNvSpPr/>
            <p:nvPr/>
          </p:nvSpPr>
          <p:spPr>
            <a:xfrm>
              <a:off x="228600" y="-110907"/>
              <a:ext cx="8706218" cy="6524863"/>
            </a:xfrm>
            <a:prstGeom prst="rect">
              <a:avLst/>
            </a:prstGeom>
            <a:noFill/>
          </p:spPr>
          <p:txBody>
            <a:bodyPr wrap="square" lIns="91440" tIns="45720" rIns="91440" bIns="45720">
              <a:spAutoFit/>
            </a:bodyPr>
            <a:lstStyle/>
            <a:p>
              <a:pPr algn="ctr"/>
              <a:r>
                <a:rPr lang="en-US" sz="36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The Old Testament is still good </a:t>
              </a:r>
              <a:r>
                <a:rPr lang="en-US" sz="36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to </a:t>
              </a:r>
              <a:r>
                <a:rPr lang="en-US" sz="3600" b="1" u="sng"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read</a:t>
              </a:r>
              <a:r>
                <a:rPr lang="en-US" sz="36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to </a:t>
              </a:r>
              <a:r>
                <a:rPr lang="en-US" sz="3600" b="1" u="sng"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study</a:t>
              </a:r>
              <a:r>
                <a:rPr lang="en-US" sz="36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a:t>
              </a:r>
              <a:r>
                <a:rPr lang="en-US" sz="36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nd to </a:t>
              </a:r>
              <a:r>
                <a:rPr lang="en-US" sz="3600" b="1" u="sng"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learn from</a:t>
              </a:r>
              <a:r>
                <a:rPr lang="en-US" sz="36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en-US" sz="36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In it are found good </a:t>
              </a:r>
              <a:r>
                <a:rPr lang="en-US" sz="3600" b="1" cap="none" spc="0"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examples</a:t>
              </a:r>
              <a:r>
                <a:rPr lang="en-US" sz="36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g</a:t>
              </a:r>
              <a:r>
                <a:rPr lang="en-US" sz="36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ood </a:t>
              </a:r>
              <a:r>
                <a:rPr lang="en-US" sz="3600" b="1"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principals</a:t>
              </a:r>
              <a:r>
                <a:rPr lang="en-US" sz="36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and good </a:t>
              </a:r>
              <a:r>
                <a:rPr lang="en-US" sz="3600" b="1"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teachings</a:t>
              </a:r>
              <a:r>
                <a:rPr lang="en-US" sz="36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that should cause us to live right.</a:t>
              </a:r>
              <a:endParaRPr lang="en-US" sz="36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a:p>
              <a:pPr algn="ctr"/>
              <a:endParaRPr lang="en-US" sz="36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a:p>
              <a:pPr algn="ctr"/>
              <a:r>
                <a:rPr lang="en-US" sz="36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Its purpose is to point us</a:t>
              </a:r>
              <a:r>
                <a:rPr lang="en-US" sz="36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to</a:t>
              </a:r>
            </a:p>
            <a:p>
              <a:pPr algn="ctr"/>
              <a:r>
                <a:rPr lang="en-US" sz="4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Faith in </a:t>
              </a:r>
              <a:r>
                <a:rPr lang="en-US" sz="48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Jesus and To Be Filled</a:t>
              </a:r>
            </a:p>
            <a:p>
              <a:pPr algn="ctr"/>
              <a:r>
                <a:rPr lang="en-US" sz="4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With His Spirit.</a:t>
              </a:r>
              <a:endParaRPr lang="en-US" sz="48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819150"/>
            <a:ext cx="8763000" cy="156966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solidFill>
              <a:srgbClr val="FF0000"/>
            </a:solidFill>
          </a:ln>
        </p:spPr>
        <p:txBody>
          <a:bodyPr wrap="square">
            <a:spAutoFit/>
          </a:bodyPr>
          <a:lstStyle/>
          <a:p>
            <a:r>
              <a:rPr lang="en-US" sz="3200" b="1" dirty="0" smtClean="0"/>
              <a:t>(Matthew 5:17)  Think not that I am come to destroy the law, or the prophets: I am not come to destroy, but to </a:t>
            </a:r>
            <a:r>
              <a:rPr lang="en-US" sz="3200" b="1" dirty="0" err="1" smtClean="0"/>
              <a:t>fulfil</a:t>
            </a:r>
            <a:r>
              <a:rPr lang="en-US" sz="3200" dirty="0" smtClean="0"/>
              <a:t>.</a:t>
            </a:r>
          </a:p>
        </p:txBody>
      </p:sp>
      <p:sp>
        <p:nvSpPr>
          <p:cNvPr id="3" name="Rectangle 2"/>
          <p:cNvSpPr/>
          <p:nvPr/>
        </p:nvSpPr>
        <p:spPr>
          <a:xfrm>
            <a:off x="0" y="0"/>
            <a:ext cx="9143999" cy="769441"/>
          </a:xfrm>
          <a:prstGeom prst="rect">
            <a:avLst/>
          </a:prstGeom>
          <a:noFill/>
        </p:spPr>
        <p:txBody>
          <a:bodyPr wrap="square" lIns="91440" tIns="45720" rIns="91440" bIns="45720">
            <a:spAutoFit/>
          </a:bodyPr>
          <a:lstStyle/>
          <a:p>
            <a:pPr algn="ctr"/>
            <a:r>
              <a:rPr lang="en-US" sz="4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Jesus Taught:</a:t>
            </a:r>
            <a:endParaRPr lang="en-US" sz="4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6" name="Rectangle 5"/>
          <p:cNvSpPr/>
          <p:nvPr/>
        </p:nvSpPr>
        <p:spPr>
          <a:xfrm>
            <a:off x="0" y="2571750"/>
            <a:ext cx="9144000" cy="1938992"/>
          </a:xfrm>
          <a:prstGeom prst="rect">
            <a:avLst/>
          </a:prstGeom>
          <a:noFill/>
        </p:spPr>
        <p:txBody>
          <a:bodyPr wrap="square" lIns="91440" tIns="45720" rIns="91440" bIns="45720">
            <a:spAutoFit/>
          </a:bodyPr>
          <a:lstStyle/>
          <a:p>
            <a:pPr algn="ctr"/>
            <a:r>
              <a:rPr lang="en-US" sz="40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Offering Fulfillment</a:t>
            </a:r>
          </a:p>
          <a:p>
            <a:pPr algn="ctr"/>
            <a:r>
              <a:rPr lang="en-US" sz="40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To The</a:t>
            </a:r>
          </a:p>
          <a:p>
            <a:pPr algn="ctr"/>
            <a:r>
              <a:rPr lang="en-US" sz="40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Old Testament Promise</a:t>
            </a:r>
            <a:r>
              <a:rPr lang="en-US" sz="40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endParaRPr lang="en-US" sz="40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fmla="#ppt_w*sin(2.5*pi*$)">
                                          <p:val>
                                            <p:fltVal val="0"/>
                                          </p:val>
                                        </p:tav>
                                        <p:tav tm="100000">
                                          <p:val>
                                            <p:fltVal val="1"/>
                                          </p:val>
                                        </p:tav>
                                      </p:tavLst>
                                    </p:anim>
                                    <p:anim calcmode="lin" valueType="num">
                                      <p:cBhvr>
                                        <p:cTn id="8" dur="5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6" presetClass="entr" presetSubtype="0" fill="hold" nodeType="clickEffect">
                                  <p:stCondLst>
                                    <p:cond delay="0"/>
                                  </p:stCondLst>
                                  <p:iterate type="lt">
                                    <p:tmPct val="10000"/>
                                  </p:iterate>
                                  <p:childTnLst>
                                    <p:set>
                                      <p:cBhvr>
                                        <p:cTn id="12" dur="1" fill="hold">
                                          <p:stCondLst>
                                            <p:cond delay="0"/>
                                          </p:stCondLst>
                                        </p:cTn>
                                        <p:tgtEl>
                                          <p:spTgt spid="6">
                                            <p:txEl>
                                              <p:pRg st="0" end="0"/>
                                            </p:txEl>
                                          </p:spTgt>
                                        </p:tgtEl>
                                        <p:attrNameLst>
                                          <p:attrName>style.visibility</p:attrName>
                                        </p:attrNameLst>
                                      </p:cBhvr>
                                      <p:to>
                                        <p:strVal val="visible"/>
                                      </p:to>
                                    </p:set>
                                    <p:anim by="(-#ppt_w*2)" calcmode="lin" valueType="num">
                                      <p:cBhvr rctx="PPT">
                                        <p:cTn id="13" dur="500" autoRev="1" fill="hold">
                                          <p:stCondLst>
                                            <p:cond delay="0"/>
                                          </p:stCondLst>
                                        </p:cTn>
                                        <p:tgtEl>
                                          <p:spTgt spid="6">
                                            <p:txEl>
                                              <p:pRg st="0" end="0"/>
                                            </p:txEl>
                                          </p:spTgt>
                                        </p:tgtEl>
                                        <p:attrNameLst>
                                          <p:attrName>ppt_w</p:attrName>
                                        </p:attrNameLst>
                                      </p:cBhvr>
                                    </p:anim>
                                    <p:anim by="(#ppt_w*0.50)" calcmode="lin" valueType="num">
                                      <p:cBhvr>
                                        <p:cTn id="14" dur="500" decel="50000" autoRev="1" fill="hold">
                                          <p:stCondLst>
                                            <p:cond delay="0"/>
                                          </p:stCondLst>
                                        </p:cTn>
                                        <p:tgtEl>
                                          <p:spTgt spid="6">
                                            <p:txEl>
                                              <p:pRg st="0" end="0"/>
                                            </p:txEl>
                                          </p:spTgt>
                                        </p:tgtEl>
                                        <p:attrNameLst>
                                          <p:attrName>ppt_x</p:attrName>
                                        </p:attrNameLst>
                                      </p:cBhvr>
                                    </p:anim>
                                    <p:anim from="(-#ppt_h/2)" to="(#ppt_y)" calcmode="lin" valueType="num">
                                      <p:cBhvr>
                                        <p:cTn id="15" dur="1000" fill="hold">
                                          <p:stCondLst>
                                            <p:cond delay="0"/>
                                          </p:stCondLst>
                                        </p:cTn>
                                        <p:tgtEl>
                                          <p:spTgt spid="6">
                                            <p:txEl>
                                              <p:pRg st="0" end="0"/>
                                            </p:txEl>
                                          </p:spTgt>
                                        </p:tgtEl>
                                        <p:attrNameLst>
                                          <p:attrName>ppt_y</p:attrName>
                                        </p:attrNameLst>
                                      </p:cBhvr>
                                    </p:anim>
                                    <p:animRot by="21600000">
                                      <p:cBhvr>
                                        <p:cTn id="16" dur="1000" fill="hold">
                                          <p:stCondLst>
                                            <p:cond delay="0"/>
                                          </p:stCondLst>
                                        </p:cTn>
                                        <p:tgtEl>
                                          <p:spTgt spid="6">
                                            <p:txEl>
                                              <p:pRg st="0" end="0"/>
                                            </p:txEl>
                                          </p:spTgt>
                                        </p:tgtEl>
                                        <p:attrNameLst>
                                          <p:attrName>r</p:attrName>
                                        </p:attrNameLst>
                                      </p:cBhvr>
                                    </p:animRot>
                                  </p:childTnLst>
                                </p:cTn>
                              </p:par>
                              <p:par>
                                <p:cTn id="17" presetID="56" presetClass="entr" presetSubtype="0" fill="hold" nodeType="withEffect">
                                  <p:stCondLst>
                                    <p:cond delay="0"/>
                                  </p:stCondLst>
                                  <p:iterate type="lt">
                                    <p:tmPct val="10000"/>
                                  </p:iterate>
                                  <p:childTnLst>
                                    <p:set>
                                      <p:cBhvr>
                                        <p:cTn id="18" dur="1" fill="hold">
                                          <p:stCondLst>
                                            <p:cond delay="0"/>
                                          </p:stCondLst>
                                        </p:cTn>
                                        <p:tgtEl>
                                          <p:spTgt spid="6">
                                            <p:txEl>
                                              <p:pRg st="1" end="1"/>
                                            </p:txEl>
                                          </p:spTgt>
                                        </p:tgtEl>
                                        <p:attrNameLst>
                                          <p:attrName>style.visibility</p:attrName>
                                        </p:attrNameLst>
                                      </p:cBhvr>
                                      <p:to>
                                        <p:strVal val="visible"/>
                                      </p:to>
                                    </p:set>
                                    <p:anim by="(-#ppt_w*2)" calcmode="lin" valueType="num">
                                      <p:cBhvr rctx="PPT">
                                        <p:cTn id="19" dur="500" autoRev="1" fill="hold">
                                          <p:stCondLst>
                                            <p:cond delay="0"/>
                                          </p:stCondLst>
                                        </p:cTn>
                                        <p:tgtEl>
                                          <p:spTgt spid="6">
                                            <p:txEl>
                                              <p:pRg st="1" end="1"/>
                                            </p:txEl>
                                          </p:spTgt>
                                        </p:tgtEl>
                                        <p:attrNameLst>
                                          <p:attrName>ppt_w</p:attrName>
                                        </p:attrNameLst>
                                      </p:cBhvr>
                                    </p:anim>
                                    <p:anim by="(#ppt_w*0.50)" calcmode="lin" valueType="num">
                                      <p:cBhvr>
                                        <p:cTn id="20" dur="500" decel="50000" autoRev="1" fill="hold">
                                          <p:stCondLst>
                                            <p:cond delay="0"/>
                                          </p:stCondLst>
                                        </p:cTn>
                                        <p:tgtEl>
                                          <p:spTgt spid="6">
                                            <p:txEl>
                                              <p:pRg st="1" end="1"/>
                                            </p:txEl>
                                          </p:spTgt>
                                        </p:tgtEl>
                                        <p:attrNameLst>
                                          <p:attrName>ppt_x</p:attrName>
                                        </p:attrNameLst>
                                      </p:cBhvr>
                                    </p:anim>
                                    <p:anim from="(-#ppt_h/2)" to="(#ppt_y)" calcmode="lin" valueType="num">
                                      <p:cBhvr>
                                        <p:cTn id="21" dur="1000" fill="hold">
                                          <p:stCondLst>
                                            <p:cond delay="0"/>
                                          </p:stCondLst>
                                        </p:cTn>
                                        <p:tgtEl>
                                          <p:spTgt spid="6">
                                            <p:txEl>
                                              <p:pRg st="1" end="1"/>
                                            </p:txEl>
                                          </p:spTgt>
                                        </p:tgtEl>
                                        <p:attrNameLst>
                                          <p:attrName>ppt_y</p:attrName>
                                        </p:attrNameLst>
                                      </p:cBhvr>
                                    </p:anim>
                                    <p:animRot by="21600000">
                                      <p:cBhvr>
                                        <p:cTn id="22" dur="1000" fill="hold">
                                          <p:stCondLst>
                                            <p:cond delay="0"/>
                                          </p:stCondLst>
                                        </p:cTn>
                                        <p:tgtEl>
                                          <p:spTgt spid="6">
                                            <p:txEl>
                                              <p:pRg st="1" end="1"/>
                                            </p:txEl>
                                          </p:spTgt>
                                        </p:tgtEl>
                                        <p:attrNameLst>
                                          <p:attrName>r</p:attrName>
                                        </p:attrNameLst>
                                      </p:cBhvr>
                                    </p:animRot>
                                  </p:childTnLst>
                                </p:cTn>
                              </p:par>
                              <p:par>
                                <p:cTn id="23" presetID="56" presetClass="entr" presetSubtype="0" fill="hold" nodeType="withEffect">
                                  <p:stCondLst>
                                    <p:cond delay="0"/>
                                  </p:stCondLst>
                                  <p:iterate type="lt">
                                    <p:tmPct val="10000"/>
                                  </p:iterate>
                                  <p:childTnLst>
                                    <p:set>
                                      <p:cBhvr>
                                        <p:cTn id="24" dur="1" fill="hold">
                                          <p:stCondLst>
                                            <p:cond delay="0"/>
                                          </p:stCondLst>
                                        </p:cTn>
                                        <p:tgtEl>
                                          <p:spTgt spid="6">
                                            <p:txEl>
                                              <p:pRg st="2" end="2"/>
                                            </p:txEl>
                                          </p:spTgt>
                                        </p:tgtEl>
                                        <p:attrNameLst>
                                          <p:attrName>style.visibility</p:attrName>
                                        </p:attrNameLst>
                                      </p:cBhvr>
                                      <p:to>
                                        <p:strVal val="visible"/>
                                      </p:to>
                                    </p:set>
                                    <p:anim by="(-#ppt_w*2)" calcmode="lin" valueType="num">
                                      <p:cBhvr rctx="PPT">
                                        <p:cTn id="25" dur="500" autoRev="1" fill="hold">
                                          <p:stCondLst>
                                            <p:cond delay="0"/>
                                          </p:stCondLst>
                                        </p:cTn>
                                        <p:tgtEl>
                                          <p:spTgt spid="6">
                                            <p:txEl>
                                              <p:pRg st="2" end="2"/>
                                            </p:txEl>
                                          </p:spTgt>
                                        </p:tgtEl>
                                        <p:attrNameLst>
                                          <p:attrName>ppt_w</p:attrName>
                                        </p:attrNameLst>
                                      </p:cBhvr>
                                    </p:anim>
                                    <p:anim by="(#ppt_w*0.50)" calcmode="lin" valueType="num">
                                      <p:cBhvr>
                                        <p:cTn id="26" dur="500" decel="50000" autoRev="1" fill="hold">
                                          <p:stCondLst>
                                            <p:cond delay="0"/>
                                          </p:stCondLst>
                                        </p:cTn>
                                        <p:tgtEl>
                                          <p:spTgt spid="6">
                                            <p:txEl>
                                              <p:pRg st="2" end="2"/>
                                            </p:txEl>
                                          </p:spTgt>
                                        </p:tgtEl>
                                        <p:attrNameLst>
                                          <p:attrName>ppt_x</p:attrName>
                                        </p:attrNameLst>
                                      </p:cBhvr>
                                    </p:anim>
                                    <p:anim from="(-#ppt_h/2)" to="(#ppt_y)" calcmode="lin" valueType="num">
                                      <p:cBhvr>
                                        <p:cTn id="27" dur="1000" fill="hold">
                                          <p:stCondLst>
                                            <p:cond delay="0"/>
                                          </p:stCondLst>
                                        </p:cTn>
                                        <p:tgtEl>
                                          <p:spTgt spid="6">
                                            <p:txEl>
                                              <p:pRg st="2" end="2"/>
                                            </p:txEl>
                                          </p:spTgt>
                                        </p:tgtEl>
                                        <p:attrNameLst>
                                          <p:attrName>ppt_y</p:attrName>
                                        </p:attrNameLst>
                                      </p:cBhvr>
                                    </p:anim>
                                    <p:animRot by="21600000">
                                      <p:cBhvr>
                                        <p:cTn id="28" dur="1000" fill="hold">
                                          <p:stCondLst>
                                            <p:cond delay="0"/>
                                          </p:stCondLst>
                                        </p:cTn>
                                        <p:tgtEl>
                                          <p:spTgt spid="6">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38150"/>
            <a:ext cx="8534400" cy="1754326"/>
          </a:xfrm>
          <a:prstGeom prst="rect">
            <a:avLst/>
          </a:prstGeom>
        </p:spPr>
        <p:txBody>
          <a:bodyPr wrap="square">
            <a:spAutoFit/>
          </a:bodyPr>
          <a:lstStyle/>
          <a:p>
            <a:r>
              <a:rPr lang="en-US" sz="3600" dirty="0" smtClean="0">
                <a:solidFill>
                  <a:srgbClr val="002060"/>
                </a:solidFill>
              </a:rPr>
              <a:t>(John 7:37) … </a:t>
            </a:r>
            <a:r>
              <a:rPr lang="en-US" sz="3600" i="1" dirty="0" smtClean="0">
                <a:solidFill>
                  <a:srgbClr val="002060"/>
                </a:solidFill>
              </a:rPr>
              <a:t>Jesus stood and cried, saying, If any man thirst, let him come unto me, and drink.</a:t>
            </a:r>
            <a:endParaRPr lang="en-US" sz="3600" dirty="0"/>
          </a:p>
        </p:txBody>
      </p:sp>
      <p:sp>
        <p:nvSpPr>
          <p:cNvPr id="3" name="Rectangle 2"/>
          <p:cNvSpPr/>
          <p:nvPr/>
        </p:nvSpPr>
        <p:spPr>
          <a:xfrm>
            <a:off x="304800" y="2495550"/>
            <a:ext cx="8610600" cy="2308324"/>
          </a:xfrm>
          <a:prstGeom prst="rect">
            <a:avLst/>
          </a:prstGeom>
        </p:spPr>
        <p:txBody>
          <a:bodyPr wrap="square">
            <a:spAutoFit/>
          </a:bodyPr>
          <a:lstStyle/>
          <a:p>
            <a:r>
              <a:rPr lang="en-US" sz="3600" dirty="0" smtClean="0">
                <a:solidFill>
                  <a:srgbClr val="002060"/>
                </a:solidFill>
              </a:rPr>
              <a:t>(John 7:39)  (</a:t>
            </a:r>
            <a:r>
              <a:rPr lang="en-US" sz="3600" u="sng" dirty="0" smtClean="0">
                <a:solidFill>
                  <a:srgbClr val="FF0000"/>
                </a:solidFill>
              </a:rPr>
              <a:t>But this </a:t>
            </a:r>
            <a:r>
              <a:rPr lang="en-US" sz="3600" u="sng" dirty="0" err="1" smtClean="0">
                <a:solidFill>
                  <a:srgbClr val="FF0000"/>
                </a:solidFill>
              </a:rPr>
              <a:t>spake</a:t>
            </a:r>
            <a:r>
              <a:rPr lang="en-US" sz="3600" u="sng" dirty="0" smtClean="0">
                <a:solidFill>
                  <a:srgbClr val="FF0000"/>
                </a:solidFill>
              </a:rPr>
              <a:t> he of the Spirit, which they that believe on him should receive</a:t>
            </a:r>
            <a:r>
              <a:rPr lang="en-US" sz="3600" dirty="0" smtClean="0">
                <a:solidFill>
                  <a:srgbClr val="002060"/>
                </a:solidFill>
              </a:rPr>
              <a:t>: for the Holy Ghost was not yet </a:t>
            </a:r>
            <a:r>
              <a:rPr lang="en-US" sz="3600" i="1" dirty="0" smtClean="0">
                <a:solidFill>
                  <a:srgbClr val="002060"/>
                </a:solidFill>
              </a:rPr>
              <a:t>given; because that Jesus was not yet glorified.)</a:t>
            </a:r>
            <a:endParaRPr lang="en-US" sz="3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07886"/>
          </a:xfrm>
          <a:prstGeom prst="rect">
            <a:avLst/>
          </a:prstGeom>
          <a:noFill/>
        </p:spPr>
        <p:txBody>
          <a:bodyPr wrap="square" lIns="91440" tIns="45720" rIns="91440" bIns="45720">
            <a:spAutoFit/>
          </a:bodyPr>
          <a:lstStyle/>
          <a:p>
            <a:pPr algn="ctr"/>
            <a:r>
              <a:rPr lang="en-US" sz="40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While Jesus Was </a:t>
            </a:r>
            <a:r>
              <a:rPr lang="en-US" sz="40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H</a:t>
            </a:r>
            <a:r>
              <a:rPr lang="en-US" sz="40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ere </a:t>
            </a:r>
            <a:r>
              <a:rPr lang="en-US" sz="40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a:t>
            </a:r>
            <a:r>
              <a:rPr lang="en-US" sz="40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 </a:t>
            </a:r>
            <a:r>
              <a:rPr lang="en-US" sz="40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E</a:t>
            </a:r>
            <a:r>
              <a:rPr lang="en-US" sz="40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arth He Would</a:t>
            </a:r>
            <a:r>
              <a:rPr lang="en-US" sz="40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t>
            </a:r>
            <a:endParaRPr lang="en-US" sz="40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3" name="Rectangle 2"/>
          <p:cNvSpPr/>
          <p:nvPr/>
        </p:nvSpPr>
        <p:spPr>
          <a:xfrm>
            <a:off x="0" y="666750"/>
            <a:ext cx="9144000" cy="646331"/>
          </a:xfrm>
          <a:prstGeom prst="rect">
            <a:avLst/>
          </a:prstGeom>
        </p:spPr>
        <p:txBody>
          <a:bodyPr wrap="square">
            <a:spAutoFit/>
          </a:bodyPr>
          <a:lstStyle/>
          <a:p>
            <a:pPr algn="ctr"/>
            <a:r>
              <a:rPr lang="en-US" sz="36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 INTRODUCE HIS KINGDOM -</a:t>
            </a:r>
            <a:endParaRPr lang="en-US" sz="3600" dirty="0">
              <a:solidFill>
                <a:srgbClr val="0070C0"/>
              </a:solidFill>
            </a:endParaRPr>
          </a:p>
        </p:txBody>
      </p:sp>
      <p:sp>
        <p:nvSpPr>
          <p:cNvPr id="4" name="Rectangle 3"/>
          <p:cNvSpPr/>
          <p:nvPr/>
        </p:nvSpPr>
        <p:spPr>
          <a:xfrm>
            <a:off x="0" y="1200150"/>
            <a:ext cx="9144000" cy="1200329"/>
          </a:xfrm>
          <a:prstGeom prst="rect">
            <a:avLst/>
          </a:prstGeom>
        </p:spPr>
        <p:txBody>
          <a:bodyPr wrap="square">
            <a:spAutoFit/>
          </a:bodyPr>
          <a:lstStyle/>
          <a:p>
            <a:pPr algn="ctr"/>
            <a:r>
              <a:rPr lang="en-US" sz="3600" b="1" dirty="0" smtClean="0">
                <a:ln w="12700">
                  <a:solidFill>
                    <a:schemeClr val="tx2">
                      <a:satMod val="155000"/>
                    </a:schemeClr>
                  </a:solidFill>
                  <a:prstDash val="solid"/>
                </a:ln>
                <a:solidFill>
                  <a:srgbClr val="FFC000"/>
                </a:solidFill>
                <a:effectLst>
                  <a:outerShdw blurRad="41275" dist="20320" dir="1800000" algn="tl" rotWithShape="0">
                    <a:srgbClr val="000000">
                      <a:alpha val="40000"/>
                    </a:srgbClr>
                  </a:outerShdw>
                </a:effectLst>
              </a:rPr>
              <a:t>- INSTRUCT HIS FOLLOWERS -</a:t>
            </a:r>
          </a:p>
          <a:p>
            <a:pPr algn="ctr"/>
            <a:r>
              <a:rPr lang="en-US" sz="3600" b="1" dirty="0" smtClean="0">
                <a:ln w="12700">
                  <a:solidFill>
                    <a:schemeClr val="tx2">
                      <a:satMod val="155000"/>
                    </a:schemeClr>
                  </a:solidFill>
                  <a:prstDash val="solid"/>
                </a:ln>
                <a:solidFill>
                  <a:srgbClr val="FFC000"/>
                </a:solidFill>
                <a:effectLst>
                  <a:outerShdw blurRad="41275" dist="20320" dir="1800000" algn="tl" rotWithShape="0">
                    <a:srgbClr val="000000">
                      <a:alpha val="40000"/>
                    </a:srgbClr>
                  </a:outerShdw>
                </a:effectLst>
              </a:rPr>
              <a:t>To Preach the Kingdom</a:t>
            </a:r>
            <a:endParaRPr lang="en-US" sz="3600" b="1" dirty="0">
              <a:ln w="12700">
                <a:solidFill>
                  <a:schemeClr val="tx2">
                    <a:satMod val="155000"/>
                  </a:schemeClr>
                </a:solidFill>
                <a:prstDash val="solid"/>
              </a:ln>
              <a:solidFill>
                <a:srgbClr val="FFC000"/>
              </a:solidFill>
              <a:effectLst>
                <a:outerShdw blurRad="41275" dist="20320" dir="1800000" algn="tl" rotWithShape="0">
                  <a:srgbClr val="000000">
                    <a:alpha val="40000"/>
                  </a:srgbClr>
                </a:outerShdw>
              </a:effectLst>
            </a:endParaRPr>
          </a:p>
        </p:txBody>
      </p:sp>
      <p:sp>
        <p:nvSpPr>
          <p:cNvPr id="5" name="Rectangle 4"/>
          <p:cNvSpPr/>
          <p:nvPr/>
        </p:nvSpPr>
        <p:spPr>
          <a:xfrm>
            <a:off x="0" y="2266950"/>
            <a:ext cx="9144000" cy="1200329"/>
          </a:xfrm>
          <a:prstGeom prst="rect">
            <a:avLst/>
          </a:prstGeom>
        </p:spPr>
        <p:txBody>
          <a:bodyPr wrap="square">
            <a:spAutoFit/>
          </a:bodyPr>
          <a:lstStyle/>
          <a:p>
            <a:pPr algn="ctr"/>
            <a:r>
              <a:rPr lang="en-US" sz="3600" b="1" dirty="0" smtClean="0">
                <a:ln w="12700">
                  <a:solidFill>
                    <a:schemeClr val="tx2">
                      <a:satMod val="155000"/>
                    </a:schemeClr>
                  </a:solidFill>
                  <a:prstDash val="solid"/>
                </a:ln>
                <a:solidFill>
                  <a:schemeClr val="accent3">
                    <a:lumMod val="50000"/>
                  </a:schemeClr>
                </a:solidFill>
                <a:effectLst>
                  <a:outerShdw blurRad="41275" dist="20320" dir="1800000" algn="tl" rotWithShape="0">
                    <a:srgbClr val="000000">
                      <a:alpha val="40000"/>
                    </a:srgbClr>
                  </a:outerShdw>
                </a:effectLst>
              </a:rPr>
              <a:t>- Shed His Blood and Give His Life -</a:t>
            </a:r>
          </a:p>
          <a:p>
            <a:pPr algn="ctr"/>
            <a:r>
              <a:rPr lang="en-US" sz="3600" b="1" dirty="0" smtClean="0">
                <a:ln w="12700">
                  <a:solidFill>
                    <a:schemeClr val="tx2">
                      <a:satMod val="155000"/>
                    </a:schemeClr>
                  </a:solidFill>
                  <a:prstDash val="solid"/>
                </a:ln>
                <a:solidFill>
                  <a:schemeClr val="accent3">
                    <a:lumMod val="50000"/>
                  </a:schemeClr>
                </a:solidFill>
                <a:effectLst>
                  <a:outerShdw blurRad="41275" dist="20320" dir="1800000" algn="tl" rotWithShape="0">
                    <a:srgbClr val="000000">
                      <a:alpha val="40000"/>
                    </a:srgbClr>
                  </a:outerShdw>
                </a:effectLst>
              </a:rPr>
              <a:t>So That We Could Enter Into His Kingdom </a:t>
            </a:r>
            <a:endParaRPr lang="en-US" sz="3600" b="1" dirty="0">
              <a:ln w="12700">
                <a:solidFill>
                  <a:schemeClr val="tx2">
                    <a:satMod val="155000"/>
                  </a:schemeClr>
                </a:solidFill>
                <a:prstDash val="solid"/>
              </a:ln>
              <a:solidFill>
                <a:schemeClr val="accent3">
                  <a:lumMod val="50000"/>
                </a:schemeClr>
              </a:solidFill>
              <a:effectLst>
                <a:outerShdw blurRad="41275" dist="20320" dir="1800000" algn="tl" rotWithShape="0">
                  <a:srgbClr val="000000">
                    <a:alpha val="40000"/>
                  </a:srgbClr>
                </a:outerShdw>
              </a:effectLst>
            </a:endParaRPr>
          </a:p>
        </p:txBody>
      </p:sp>
      <p:sp>
        <p:nvSpPr>
          <p:cNvPr id="6" name="Rectangle 5"/>
          <p:cNvSpPr/>
          <p:nvPr/>
        </p:nvSpPr>
        <p:spPr>
          <a:xfrm>
            <a:off x="0" y="3389174"/>
            <a:ext cx="9144000" cy="1754326"/>
          </a:xfrm>
          <a:prstGeom prst="rect">
            <a:avLst/>
          </a:prstGeom>
        </p:spPr>
        <p:txBody>
          <a:bodyPr wrap="square">
            <a:spAutoFit/>
          </a:bodyPr>
          <a:lstStyle/>
          <a:p>
            <a:pPr algn="ctr"/>
            <a:r>
              <a:rPr lang="en-US" sz="3600" b="1" dirty="0" smtClean="0">
                <a:ln w="12700">
                  <a:solidFill>
                    <a:schemeClr val="tx2">
                      <a:satMod val="155000"/>
                    </a:schemeClr>
                  </a:solidFill>
                  <a:prstDash val="solid"/>
                </a:ln>
                <a:effectLst>
                  <a:outerShdw blurRad="41275" dist="20320" dir="1800000" algn="tl" rotWithShape="0">
                    <a:srgbClr val="000000">
                      <a:alpha val="40000"/>
                    </a:srgbClr>
                  </a:outerShdw>
                </a:effectLst>
              </a:rPr>
              <a:t>- And Command</a:t>
            </a:r>
            <a:r>
              <a:rPr lang="en-US" b="1" dirty="0" smtClean="0">
                <a:ln w="12700">
                  <a:solidFill>
                    <a:schemeClr val="tx2">
                      <a:satMod val="155000"/>
                    </a:schemeClr>
                  </a:solidFill>
                  <a:prstDash val="solid"/>
                </a:ln>
                <a:effectLst>
                  <a:outerShdw blurRad="41275" dist="20320" dir="1800000" algn="tl" rotWithShape="0">
                    <a:srgbClr val="000000">
                      <a:alpha val="40000"/>
                    </a:srgbClr>
                  </a:outerShdw>
                </a:effectLst>
              </a:rPr>
              <a:t> </a:t>
            </a:r>
            <a:r>
              <a:rPr lang="en-US" sz="3600" b="1" dirty="0" smtClean="0">
                <a:ln w="12700">
                  <a:solidFill>
                    <a:schemeClr val="tx2">
                      <a:satMod val="155000"/>
                    </a:schemeClr>
                  </a:solidFill>
                  <a:prstDash val="solid"/>
                </a:ln>
                <a:effectLst>
                  <a:outerShdw blurRad="41275" dist="20320" dir="1800000" algn="tl" rotWithShape="0">
                    <a:srgbClr val="000000">
                      <a:alpha val="40000"/>
                    </a:srgbClr>
                  </a:outerShdw>
                </a:effectLst>
              </a:rPr>
              <a:t>HIS FOLLOWERS -</a:t>
            </a:r>
          </a:p>
          <a:p>
            <a:pPr algn="ctr"/>
            <a:r>
              <a:rPr lang="en-US" sz="3600" b="1" dirty="0" smtClean="0">
                <a:ln w="12700">
                  <a:solidFill>
                    <a:schemeClr val="tx2">
                      <a:satMod val="155000"/>
                    </a:schemeClr>
                  </a:solidFill>
                  <a:prstDash val="solid"/>
                </a:ln>
                <a:effectLst>
                  <a:outerShdw blurRad="41275" dist="20320" dir="1800000" algn="tl" rotWithShape="0">
                    <a:srgbClr val="000000">
                      <a:alpha val="40000"/>
                    </a:srgbClr>
                  </a:outerShdw>
                </a:effectLst>
              </a:rPr>
              <a:t>To Wait for The Promise That Would Allow</a:t>
            </a:r>
          </a:p>
          <a:p>
            <a:pPr algn="ctr"/>
            <a:r>
              <a:rPr lang="en-US" sz="3600" b="1" dirty="0" smtClean="0">
                <a:ln w="12700">
                  <a:solidFill>
                    <a:schemeClr val="tx2">
                      <a:satMod val="155000"/>
                    </a:schemeClr>
                  </a:solidFill>
                  <a:prstDash val="solid"/>
                </a:ln>
                <a:effectLst>
                  <a:outerShdw blurRad="41275" dist="20320" dir="1800000" algn="tl" rotWithShape="0">
                    <a:srgbClr val="000000">
                      <a:alpha val="40000"/>
                    </a:srgbClr>
                  </a:outerShdw>
                </a:effectLst>
              </a:rPr>
              <a:t>Them Access To His Kingdom.</a:t>
            </a:r>
            <a:endParaRPr lang="en-US" sz="3600" b="1"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2743200" y="4374059"/>
            <a:ext cx="4004430" cy="769441"/>
          </a:xfrm>
          <a:prstGeom prst="rect">
            <a:avLst/>
          </a:prstGeom>
          <a:blipFill>
            <a:blip r:embed="rId2" cstate="print"/>
            <a:tile tx="0" ty="0" sx="100000" sy="100000" flip="none" algn="tl"/>
          </a:blipFill>
        </p:spPr>
        <p:txBody>
          <a:bodyPr wrap="none" lIns="91440" tIns="45720" rIns="91440" bIns="45720">
            <a:spAutoFit/>
          </a:bodyPr>
          <a:lstStyle/>
          <a:p>
            <a:pPr algn="ctr"/>
            <a:r>
              <a:rPr lang="en-US" sz="4400" b="1" cap="none" spc="0" dirty="0" smtClean="0">
                <a:ln w="12700">
                  <a:solidFill>
                    <a:schemeClr val="tx2">
                      <a:satMod val="155000"/>
                    </a:schemeClr>
                  </a:solidFill>
                  <a:prstDash val="solid"/>
                </a:ln>
                <a:blipFill>
                  <a:blip r:embed="rId3"/>
                  <a:tile tx="0" ty="0" sx="100000" sy="100000" flip="none" algn="tl"/>
                </a:blipFill>
                <a:effectLst>
                  <a:outerShdw blurRad="41275" dist="20320" dir="1800000" algn="tl" rotWithShape="0">
                    <a:srgbClr val="000000">
                      <a:alpha val="40000"/>
                    </a:srgbClr>
                  </a:outerShdw>
                </a:effectLst>
              </a:rPr>
              <a:t>His </a:t>
            </a:r>
            <a:r>
              <a:rPr lang="en-US" sz="4400" b="1" cap="none" spc="0" dirty="0" smtClean="0">
                <a:ln w="12700">
                  <a:solidFill>
                    <a:schemeClr val="tx1"/>
                  </a:solidFill>
                  <a:prstDash val="solid"/>
                </a:ln>
                <a:blipFill>
                  <a:blip r:embed="rId3"/>
                  <a:tile tx="0" ty="0" sx="100000" sy="100000" flip="none" algn="tl"/>
                </a:blipFill>
                <a:effectLst>
                  <a:outerShdw blurRad="41275" dist="20320" dir="1800000" algn="tl" rotWithShape="0">
                    <a:srgbClr val="000000">
                      <a:alpha val="40000"/>
                    </a:srgbClr>
                  </a:outerShdw>
                </a:effectLst>
              </a:rPr>
              <a:t>Resurrection</a:t>
            </a:r>
            <a:endParaRPr lang="en-US" sz="4400" b="1" cap="none" spc="0" dirty="0">
              <a:ln w="12700">
                <a:solidFill>
                  <a:schemeClr val="tx1"/>
                </a:solidFill>
                <a:prstDash val="solid"/>
              </a:ln>
              <a:blipFill>
                <a:blip r:embed="rId3"/>
                <a:tile tx="0" ty="0" sx="100000" sy="100000" flip="none" algn="tl"/>
              </a:blipFill>
              <a:effectLst>
                <a:outerShdw blurRad="41275" dist="20320" dir="1800000" algn="tl" rotWithShape="0">
                  <a:srgbClr val="000000">
                    <a:alpha val="40000"/>
                  </a:srgbClr>
                </a:outerShdw>
              </a:effectLst>
            </a:endParaRPr>
          </a:p>
        </p:txBody>
      </p:sp>
      <p:sp>
        <p:nvSpPr>
          <p:cNvPr id="2" name="Rectangle 1"/>
          <p:cNvSpPr/>
          <p:nvPr/>
        </p:nvSpPr>
        <p:spPr>
          <a:xfrm>
            <a:off x="0" y="0"/>
            <a:ext cx="9144000" cy="830997"/>
          </a:xfrm>
          <a:prstGeom prst="rect">
            <a:avLst/>
          </a:prstGeom>
          <a:noFill/>
        </p:spPr>
        <p:txBody>
          <a:bodyPr wrap="square" lIns="91440" tIns="45720" rIns="91440" bIns="45720">
            <a:spAutoFit/>
          </a:bodyPr>
          <a:lstStyle/>
          <a:p>
            <a:pPr algn="ctr"/>
            <a:r>
              <a:rPr lang="en-US" sz="48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The New Testament - Gospels</a:t>
            </a:r>
            <a:endParaRPr lang="en-US" sz="48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3" name="TextBox 2"/>
          <p:cNvSpPr txBox="1"/>
          <p:nvPr/>
        </p:nvSpPr>
        <p:spPr>
          <a:xfrm>
            <a:off x="0" y="666750"/>
            <a:ext cx="9144000" cy="1569660"/>
          </a:xfrm>
          <a:prstGeom prst="rect">
            <a:avLst/>
          </a:prstGeom>
          <a:noFill/>
        </p:spPr>
        <p:txBody>
          <a:bodyPr wrap="square" rtlCol="0">
            <a:spAutoFit/>
          </a:bodyPr>
          <a:lstStyle/>
          <a:p>
            <a:pPr algn="ctr"/>
            <a:r>
              <a:rPr lang="en-US" sz="3200" dirty="0" smtClean="0"/>
              <a:t>The Gospels: </a:t>
            </a:r>
          </a:p>
          <a:p>
            <a:pPr algn="ctr"/>
            <a:r>
              <a:rPr lang="en-US" sz="3200" b="1" u="sng" dirty="0" smtClean="0"/>
              <a:t>Matthew</a:t>
            </a:r>
            <a:r>
              <a:rPr lang="en-US" sz="3200" dirty="0" smtClean="0"/>
              <a:t>, </a:t>
            </a:r>
            <a:r>
              <a:rPr lang="en-US" sz="3200" b="1" u="sng" dirty="0" smtClean="0"/>
              <a:t>Mark</a:t>
            </a:r>
            <a:r>
              <a:rPr lang="en-US" sz="3200" dirty="0" smtClean="0"/>
              <a:t>, </a:t>
            </a:r>
            <a:r>
              <a:rPr lang="en-US" sz="3200" b="1" u="sng" dirty="0" smtClean="0"/>
              <a:t>Luke</a:t>
            </a:r>
            <a:r>
              <a:rPr lang="en-US" sz="3200" dirty="0" smtClean="0"/>
              <a:t> and </a:t>
            </a:r>
            <a:r>
              <a:rPr lang="en-US" sz="3200" b="1" u="sng" dirty="0" smtClean="0"/>
              <a:t>John,</a:t>
            </a:r>
          </a:p>
          <a:p>
            <a:pPr algn="ctr"/>
            <a:r>
              <a:rPr lang="en-US" sz="3200" dirty="0" smtClean="0"/>
              <a:t>tell the story of Jesus while he was here on earth</a:t>
            </a:r>
            <a:r>
              <a:rPr lang="en-US" dirty="0" smtClean="0"/>
              <a:t>.</a:t>
            </a:r>
            <a:endParaRPr lang="en-US" dirty="0"/>
          </a:p>
        </p:txBody>
      </p:sp>
      <p:sp>
        <p:nvSpPr>
          <p:cNvPr id="4" name="TextBox 3"/>
          <p:cNvSpPr txBox="1"/>
          <p:nvPr/>
        </p:nvSpPr>
        <p:spPr>
          <a:xfrm>
            <a:off x="228600" y="2114550"/>
            <a:ext cx="8610600" cy="523220"/>
          </a:xfrm>
          <a:prstGeom prst="rect">
            <a:avLst/>
          </a:prstGeom>
          <a:noFill/>
        </p:spPr>
        <p:txBody>
          <a:bodyPr wrap="square" rtlCol="0">
            <a:spAutoFit/>
          </a:bodyPr>
          <a:lstStyle/>
          <a:p>
            <a:r>
              <a:rPr lang="en-US" sz="2800" dirty="0" smtClean="0"/>
              <a:t>In the Gospels we read of:</a:t>
            </a:r>
            <a:endParaRPr lang="en-US" sz="2800" dirty="0"/>
          </a:p>
        </p:txBody>
      </p:sp>
      <p:sp>
        <p:nvSpPr>
          <p:cNvPr id="5" name="Rectangle 4"/>
          <p:cNvSpPr/>
          <p:nvPr/>
        </p:nvSpPr>
        <p:spPr>
          <a:xfrm rot="21135006">
            <a:off x="495769" y="2779950"/>
            <a:ext cx="2005677" cy="707886"/>
          </a:xfrm>
          <a:prstGeom prst="rect">
            <a:avLst/>
          </a:prstGeom>
          <a:solidFill>
            <a:srgbClr val="C00000"/>
          </a:solidFill>
          <a:effectLst>
            <a:glow rad="228600">
              <a:schemeClr val="accent2">
                <a:satMod val="175000"/>
                <a:alpha val="40000"/>
              </a:schemeClr>
            </a:glow>
          </a:effectLst>
        </p:spPr>
        <p:txBody>
          <a:bodyPr wrap="none" lIns="91440" tIns="45720" rIns="91440" bIns="45720">
            <a:spAutoFit/>
          </a:bodyPr>
          <a:lstStyle/>
          <a:p>
            <a:pPr algn="ctr"/>
            <a:r>
              <a:rPr lang="en-US" sz="40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His Birth</a:t>
            </a:r>
            <a:endParaRPr lang="en-US" sz="40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5"/>
          <p:cNvSpPr/>
          <p:nvPr/>
        </p:nvSpPr>
        <p:spPr>
          <a:xfrm rot="450876">
            <a:off x="5446869" y="3477168"/>
            <a:ext cx="2239780" cy="707886"/>
          </a:xfrm>
          <a:prstGeom prst="rect">
            <a:avLst/>
          </a:prstGeom>
          <a:solidFill>
            <a:srgbClr val="FF0000"/>
          </a:solidFill>
          <a:effectLst>
            <a:glow rad="228600">
              <a:schemeClr val="accent5">
                <a:satMod val="175000"/>
                <a:alpha val="40000"/>
              </a:schemeClr>
            </a:glow>
          </a:effectLst>
        </p:spPr>
        <p:txBody>
          <a:bodyPr wrap="none">
            <a:spAutoFit/>
          </a:bodyPr>
          <a:lstStyle/>
          <a:p>
            <a:pPr algn="ctr"/>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His Death</a:t>
            </a:r>
            <a:endParaRPr lang="en-US"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tangle 6"/>
          <p:cNvSpPr/>
          <p:nvPr/>
        </p:nvSpPr>
        <p:spPr>
          <a:xfrm rot="615826">
            <a:off x="5908377" y="2431031"/>
            <a:ext cx="2760628" cy="707886"/>
          </a:xfrm>
          <a:prstGeom prst="rect">
            <a:avLst/>
          </a:prstGeom>
          <a:solidFill>
            <a:srgbClr val="002060"/>
          </a:solidFill>
          <a:effectLst>
            <a:glow rad="228600">
              <a:schemeClr val="accent4">
                <a:satMod val="175000"/>
                <a:alpha val="40000"/>
              </a:schemeClr>
            </a:glow>
          </a:effectLst>
        </p:spPr>
        <p:txBody>
          <a:bodyPr wrap="none">
            <a:spAutoFit/>
          </a:bodyPr>
          <a:lstStyle/>
          <a:p>
            <a:pPr algn="ctr"/>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His Miracles</a:t>
            </a:r>
            <a:endParaRPr lang="en-US"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8" name="Rectangle 7"/>
          <p:cNvSpPr/>
          <p:nvPr/>
        </p:nvSpPr>
        <p:spPr>
          <a:xfrm rot="20928873">
            <a:off x="497198" y="3619726"/>
            <a:ext cx="3017749" cy="707886"/>
          </a:xfrm>
          <a:prstGeom prst="rect">
            <a:avLst/>
          </a:prstGeom>
          <a:solidFill>
            <a:srgbClr val="FFFF00"/>
          </a:solidFill>
          <a:effectLst>
            <a:glow rad="228600">
              <a:schemeClr val="accent6">
                <a:lumMod val="50000"/>
                <a:alpha val="40000"/>
              </a:schemeClr>
            </a:glow>
          </a:effectLst>
        </p:spPr>
        <p:txBody>
          <a:bodyPr wrap="none">
            <a:spAutoFit/>
          </a:bodyPr>
          <a:lstStyle/>
          <a:p>
            <a:pPr algn="ctr"/>
            <a:r>
              <a:rPr lang="en-US" sz="40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His Teachings</a:t>
            </a:r>
            <a:endParaRPr lang="en-US" sz="4000" b="1" dirty="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endParaRPr>
          </a:p>
        </p:txBody>
      </p:sp>
      <p:sp>
        <p:nvSpPr>
          <p:cNvPr id="9" name="Rectangle 8"/>
          <p:cNvSpPr/>
          <p:nvPr/>
        </p:nvSpPr>
        <p:spPr>
          <a:xfrm>
            <a:off x="3581400" y="2647950"/>
            <a:ext cx="1709699" cy="707886"/>
          </a:xfrm>
          <a:prstGeom prst="rect">
            <a:avLst/>
          </a:prstGeom>
          <a:solidFill>
            <a:srgbClr val="FFFF00"/>
          </a:solidFill>
          <a:effectLst>
            <a:glow rad="228600">
              <a:schemeClr val="accent5">
                <a:satMod val="175000"/>
                <a:alpha val="40000"/>
              </a:schemeClr>
            </a:glow>
          </a:effectLst>
        </p:spPr>
        <p:txBody>
          <a:bodyPr wrap="none">
            <a:spAutoFit/>
          </a:bodyPr>
          <a:lstStyle/>
          <a:p>
            <a:pPr algn="ctr"/>
            <a:r>
              <a:rPr lang="en-US" sz="40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His Life</a:t>
            </a:r>
            <a:endParaRPr lang="en-US" sz="40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8"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0-#ppt_w/2"/>
                                          </p:val>
                                        </p:tav>
                                        <p:tav tm="100000">
                                          <p:val>
                                            <p:strVal val="#ppt_x"/>
                                          </p:val>
                                        </p:tav>
                                      </p:tavLst>
                                    </p:anim>
                                    <p:anim calcmode="lin" valueType="num">
                                      <p:cBhvr additive="base">
                                        <p:cTn id="17"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additive="base">
                                        <p:cTn id="22" dur="500" fill="hold"/>
                                        <p:tgtEl>
                                          <p:spTgt spid="9"/>
                                        </p:tgtEl>
                                        <p:attrNameLst>
                                          <p:attrName>ppt_x</p:attrName>
                                        </p:attrNameLst>
                                      </p:cBhvr>
                                      <p:tavLst>
                                        <p:tav tm="0">
                                          <p:val>
                                            <p:strVal val="#ppt_x"/>
                                          </p:val>
                                        </p:tav>
                                        <p:tav tm="100000">
                                          <p:val>
                                            <p:strVal val="#ppt_x"/>
                                          </p:val>
                                        </p:tav>
                                      </p:tavLst>
                                    </p:anim>
                                    <p:anim calcmode="lin" valueType="num">
                                      <p:cBhvr additive="base">
                                        <p:cTn id="2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additive="base">
                                        <p:cTn id="28" dur="500" fill="hold"/>
                                        <p:tgtEl>
                                          <p:spTgt spid="7"/>
                                        </p:tgtEl>
                                        <p:attrNameLst>
                                          <p:attrName>ppt_x</p:attrName>
                                        </p:attrNameLst>
                                      </p:cBhvr>
                                      <p:tavLst>
                                        <p:tav tm="0">
                                          <p:val>
                                            <p:strVal val="1+#ppt_w/2"/>
                                          </p:val>
                                        </p:tav>
                                        <p:tav tm="100000">
                                          <p:val>
                                            <p:strVal val="#ppt_x"/>
                                          </p:val>
                                        </p:tav>
                                      </p:tavLst>
                                    </p:anim>
                                    <p:anim calcmode="lin" valueType="num">
                                      <p:cBhvr additive="base">
                                        <p:cTn id="29"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12"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additive="base">
                                        <p:cTn id="34" dur="500" fill="hold"/>
                                        <p:tgtEl>
                                          <p:spTgt spid="8"/>
                                        </p:tgtEl>
                                        <p:attrNameLst>
                                          <p:attrName>ppt_x</p:attrName>
                                        </p:attrNameLst>
                                      </p:cBhvr>
                                      <p:tavLst>
                                        <p:tav tm="0">
                                          <p:val>
                                            <p:strVal val="0-#ppt_w/2"/>
                                          </p:val>
                                        </p:tav>
                                        <p:tav tm="100000">
                                          <p:val>
                                            <p:strVal val="#ppt_x"/>
                                          </p:val>
                                        </p:tav>
                                      </p:tavLst>
                                    </p:anim>
                                    <p:anim calcmode="lin" valueType="num">
                                      <p:cBhvr additive="base">
                                        <p:cTn id="3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6" fill="hold" grpId="0" nodeType="clickEffect">
                                  <p:stCondLst>
                                    <p:cond delay="0"/>
                                  </p:stCondLst>
                                  <p:childTnLst>
                                    <p:set>
                                      <p:cBhvr>
                                        <p:cTn id="39" dur="1" fill="hold">
                                          <p:stCondLst>
                                            <p:cond delay="0"/>
                                          </p:stCondLst>
                                        </p:cTn>
                                        <p:tgtEl>
                                          <p:spTgt spid="6"/>
                                        </p:tgtEl>
                                        <p:attrNameLst>
                                          <p:attrName>style.visibility</p:attrName>
                                        </p:attrNameLst>
                                      </p:cBhvr>
                                      <p:to>
                                        <p:strVal val="visible"/>
                                      </p:to>
                                    </p:set>
                                    <p:anim calcmode="lin" valueType="num">
                                      <p:cBhvr additive="base">
                                        <p:cTn id="40" dur="500" fill="hold"/>
                                        <p:tgtEl>
                                          <p:spTgt spid="6"/>
                                        </p:tgtEl>
                                        <p:attrNameLst>
                                          <p:attrName>ppt_x</p:attrName>
                                        </p:attrNameLst>
                                      </p:cBhvr>
                                      <p:tavLst>
                                        <p:tav tm="0">
                                          <p:val>
                                            <p:strVal val="1+#ppt_w/2"/>
                                          </p:val>
                                        </p:tav>
                                        <p:tav tm="100000">
                                          <p:val>
                                            <p:strVal val="#ppt_x"/>
                                          </p:val>
                                        </p:tav>
                                      </p:tavLst>
                                    </p:anim>
                                    <p:anim calcmode="lin" valueType="num">
                                      <p:cBhvr additive="base">
                                        <p:cTn id="4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10"/>
                                        </p:tgtEl>
                                        <p:attrNameLst>
                                          <p:attrName>style.visibility</p:attrName>
                                        </p:attrNameLst>
                                      </p:cBhvr>
                                      <p:to>
                                        <p:strVal val="visible"/>
                                      </p:to>
                                    </p:set>
                                    <p:anim calcmode="lin" valueType="num">
                                      <p:cBhvr additive="base">
                                        <p:cTn id="46" dur="500" fill="hold"/>
                                        <p:tgtEl>
                                          <p:spTgt spid="10"/>
                                        </p:tgtEl>
                                        <p:attrNameLst>
                                          <p:attrName>ppt_x</p:attrName>
                                        </p:attrNameLst>
                                      </p:cBhvr>
                                      <p:tavLst>
                                        <p:tav tm="0">
                                          <p:val>
                                            <p:strVal val="#ppt_x"/>
                                          </p:val>
                                        </p:tav>
                                        <p:tav tm="100000">
                                          <p:val>
                                            <p:strVal val="#ppt_x"/>
                                          </p:val>
                                        </p:tav>
                                      </p:tavLst>
                                    </p:anim>
                                    <p:anim calcmode="lin" valueType="num">
                                      <p:cBhvr additive="base">
                                        <p:cTn id="47"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3" grpId="0"/>
      <p:bldP spid="4" grpId="0"/>
      <p:bldP spid="5" grpId="0" animBg="1"/>
      <p:bldP spid="6" grpId="0" animBg="1"/>
      <p:bldP spid="7" grpId="0" animBg="1"/>
      <p:bldP spid="8" grpId="0" animBg="1"/>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42295"/>
            <a:ext cx="8839200" cy="4401205"/>
          </a:xfrm>
          <a:prstGeom prst="rect">
            <a:avLst/>
          </a:prstGeom>
        </p:spPr>
        <p:txBody>
          <a:bodyPr wrap="square">
            <a:spAutoFit/>
          </a:bodyPr>
          <a:lstStyle/>
          <a:p>
            <a:r>
              <a:rPr lang="en-US" sz="2800" dirty="0" smtClean="0"/>
              <a:t>(John 14:15)  If ye love me, keep my commandments.</a:t>
            </a:r>
          </a:p>
          <a:p>
            <a:r>
              <a:rPr lang="en-US" sz="2800" dirty="0" smtClean="0"/>
              <a:t>(John 14:16)  And I will pray the Father, and he shall give you </a:t>
            </a:r>
            <a:r>
              <a:rPr lang="en-US" sz="2800" dirty="0" smtClean="0">
                <a:solidFill>
                  <a:srgbClr val="FF0000"/>
                </a:solidFill>
              </a:rPr>
              <a:t>another Comforter</a:t>
            </a:r>
            <a:r>
              <a:rPr lang="en-US" sz="2800" dirty="0" smtClean="0"/>
              <a:t>, that he may abide with you for ever;</a:t>
            </a:r>
          </a:p>
          <a:p>
            <a:r>
              <a:rPr lang="en-US" sz="2800" dirty="0" smtClean="0"/>
              <a:t>(John 14:17)  </a:t>
            </a:r>
            <a:r>
              <a:rPr lang="en-US" sz="2800" i="1" dirty="0" smtClean="0"/>
              <a:t>Even the Spirit of truth; whom the world cannot receive, because it </a:t>
            </a:r>
            <a:r>
              <a:rPr lang="en-US" sz="2800" i="1" dirty="0" err="1" smtClean="0"/>
              <a:t>seeth</a:t>
            </a:r>
            <a:r>
              <a:rPr lang="en-US" sz="2800" i="1" dirty="0" smtClean="0"/>
              <a:t> him not, neither </a:t>
            </a:r>
            <a:r>
              <a:rPr lang="en-US" sz="2800" i="1" dirty="0" err="1" smtClean="0"/>
              <a:t>knoweth</a:t>
            </a:r>
            <a:r>
              <a:rPr lang="en-US" sz="2800" i="1" dirty="0" smtClean="0"/>
              <a:t> him: but ye know him; for </a:t>
            </a:r>
            <a:r>
              <a:rPr lang="en-US" sz="2800" i="1" u="sng" dirty="0" smtClean="0">
                <a:solidFill>
                  <a:srgbClr val="FF0000"/>
                </a:solidFill>
              </a:rPr>
              <a:t>he </a:t>
            </a:r>
            <a:r>
              <a:rPr lang="en-US" sz="2800" i="1" u="sng" dirty="0" err="1" smtClean="0">
                <a:solidFill>
                  <a:srgbClr val="FF0000"/>
                </a:solidFill>
              </a:rPr>
              <a:t>dwelleth</a:t>
            </a:r>
            <a:r>
              <a:rPr lang="en-US" sz="2800" i="1" u="sng" dirty="0" smtClean="0">
                <a:solidFill>
                  <a:srgbClr val="FF0000"/>
                </a:solidFill>
              </a:rPr>
              <a:t> with you, and shall be in you</a:t>
            </a:r>
            <a:r>
              <a:rPr lang="en-US" sz="2800" i="1" dirty="0" smtClean="0"/>
              <a:t>.</a:t>
            </a:r>
          </a:p>
          <a:p>
            <a:r>
              <a:rPr lang="en-US" sz="2800" dirty="0" smtClean="0"/>
              <a:t>(John 14:18)  I will not leave you comfortless: </a:t>
            </a:r>
            <a:r>
              <a:rPr lang="en-US" sz="2800" dirty="0" smtClean="0">
                <a:solidFill>
                  <a:srgbClr val="FF0000"/>
                </a:solidFill>
              </a:rPr>
              <a:t>I will come to you</a:t>
            </a:r>
            <a:r>
              <a:rPr lang="en-US" sz="2800" dirty="0" smtClean="0"/>
              <a:t>.</a:t>
            </a:r>
            <a:r>
              <a:rPr lang="en-US" sz="2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p>
        </p:txBody>
      </p:sp>
      <p:sp>
        <p:nvSpPr>
          <p:cNvPr id="3" name="Rectangle 2"/>
          <p:cNvSpPr/>
          <p:nvPr/>
        </p:nvSpPr>
        <p:spPr>
          <a:xfrm>
            <a:off x="0" y="3790950"/>
            <a:ext cx="9144000" cy="523220"/>
          </a:xfrm>
          <a:prstGeom prst="rect">
            <a:avLst/>
          </a:prstGeom>
        </p:spPr>
        <p:txBody>
          <a:bodyPr wrap="square">
            <a:spAutoFit/>
          </a:bodyPr>
          <a:lstStyle/>
          <a:p>
            <a:r>
              <a:rPr lang="en-US" sz="2800" dirty="0" smtClean="0"/>
              <a:t> </a:t>
            </a:r>
          </a:p>
        </p:txBody>
      </p:sp>
      <p:sp>
        <p:nvSpPr>
          <p:cNvPr id="4" name="Rectangle 3"/>
          <p:cNvSpPr/>
          <p:nvPr/>
        </p:nvSpPr>
        <p:spPr>
          <a:xfrm>
            <a:off x="0" y="209550"/>
            <a:ext cx="9144000" cy="707886"/>
          </a:xfrm>
          <a:prstGeom prst="rect">
            <a:avLst/>
          </a:prstGeom>
          <a:noFill/>
        </p:spPr>
        <p:txBody>
          <a:bodyPr wrap="square" lIns="91440" tIns="45720" rIns="91440" bIns="45720">
            <a:spAutoFit/>
          </a:bodyPr>
          <a:lstStyle/>
          <a:p>
            <a:pPr algn="ctr"/>
            <a:r>
              <a:rPr lang="en-US" sz="40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During His Ministry Jesus said:</a:t>
            </a:r>
            <a:endParaRPr lang="en-US" sz="40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85750"/>
            <a:ext cx="9144000" cy="707886"/>
          </a:xfrm>
          <a:prstGeom prst="rect">
            <a:avLst/>
          </a:prstGeom>
        </p:spPr>
        <p:txBody>
          <a:bodyPr wrap="square">
            <a:spAutoFit/>
          </a:bodyPr>
          <a:lstStyle/>
          <a:p>
            <a:pPr algn="ctr"/>
            <a:r>
              <a:rPr lang="en-US" sz="40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In The Same Chapter Jesus said:</a:t>
            </a:r>
            <a:endParaRPr lang="en-US" sz="40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3" name="Rectangle 2"/>
          <p:cNvSpPr/>
          <p:nvPr/>
        </p:nvSpPr>
        <p:spPr>
          <a:xfrm>
            <a:off x="228600" y="1352550"/>
            <a:ext cx="8610600" cy="2554545"/>
          </a:xfrm>
          <a:prstGeom prst="rect">
            <a:avLst/>
          </a:prstGeom>
        </p:spPr>
        <p:txBody>
          <a:bodyPr wrap="square">
            <a:spAutoFit/>
          </a:bodyPr>
          <a:lstStyle/>
          <a:p>
            <a:r>
              <a:rPr lang="en-US" sz="3200" dirty="0" smtClean="0"/>
              <a:t>(John 14:26)  But </a:t>
            </a:r>
            <a:r>
              <a:rPr lang="en-US" sz="3200" dirty="0" smtClean="0">
                <a:solidFill>
                  <a:srgbClr val="FF0000"/>
                </a:solidFill>
              </a:rPr>
              <a:t>the Comforter, </a:t>
            </a:r>
            <a:r>
              <a:rPr lang="en-US" sz="3200" i="1" u="sng" dirty="0" smtClean="0">
                <a:solidFill>
                  <a:srgbClr val="FF0000"/>
                </a:solidFill>
              </a:rPr>
              <a:t>which is the Holy Ghost</a:t>
            </a:r>
            <a:r>
              <a:rPr lang="en-US" sz="3200" i="1" dirty="0" smtClean="0"/>
              <a:t>, whom the Father will send in my name, he shall teach you all things, and bring all things to your remembrance, whatsoever I have said unto you.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400300"/>
            <a:ext cx="7772400" cy="1102519"/>
          </a:xfrm>
        </p:spPr>
        <p:txBody>
          <a:bodyPr>
            <a:normAutofit fontScale="90000"/>
          </a:bodyPr>
          <a:lstStyle/>
          <a:p>
            <a:r>
              <a:rPr lang="en-US" dirty="0" smtClean="0">
                <a:solidFill>
                  <a:srgbClr val="FF0000"/>
                </a:solidFill>
              </a:rPr>
              <a:t>All scripture </a:t>
            </a:r>
            <a:r>
              <a:rPr lang="en-US" i="1" dirty="0" smtClean="0">
                <a:solidFill>
                  <a:srgbClr val="FF0000"/>
                </a:solidFill>
              </a:rPr>
              <a:t>is given by inspiration of God, and is profitable for doctrine, for reproof, for correction, for instruction in righteousness:  </a:t>
            </a:r>
            <a:br>
              <a:rPr lang="en-US" i="1" dirty="0" smtClean="0">
                <a:solidFill>
                  <a:srgbClr val="FF0000"/>
                </a:solidFill>
              </a:rPr>
            </a:br>
            <a:r>
              <a:rPr lang="en-US" i="1" dirty="0" smtClean="0">
                <a:solidFill>
                  <a:srgbClr val="FF0000"/>
                </a:solidFill>
              </a:rPr>
              <a:t>(2 Timothy 3:16)</a:t>
            </a:r>
            <a:r>
              <a:rPr lang="en-US" i="1" dirty="0" smtClean="0"/>
              <a:t/>
            </a:r>
            <a:br>
              <a:rPr lang="en-US" i="1" dirty="0" smtClean="0"/>
            </a:br>
            <a:r>
              <a:rPr lang="en-US" dirty="0" smtClean="0"/>
              <a:t/>
            </a:r>
            <a:br>
              <a:rPr lang="en-US" dirty="0" smtClean="0"/>
            </a:br>
            <a:endParaRPr lang="en-US" dirty="0"/>
          </a:p>
        </p:txBody>
      </p:sp>
      <p:sp>
        <p:nvSpPr>
          <p:cNvPr id="3" name="Subtitle 2"/>
          <p:cNvSpPr>
            <a:spLocks noGrp="1"/>
          </p:cNvSpPr>
          <p:nvPr>
            <p:ph type="subTitle" idx="1"/>
          </p:nvPr>
        </p:nvSpPr>
        <p:spPr>
          <a:xfrm>
            <a:off x="1371600" y="4457700"/>
            <a:ext cx="6400800" cy="228600"/>
          </a:xfrm>
        </p:spPr>
        <p:txBody>
          <a:bodyPr>
            <a:normAutofit fontScale="32500" lnSpcReduction="20000"/>
          </a:bodyPr>
          <a:lstStyle/>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85750"/>
            <a:ext cx="8686800" cy="3816429"/>
          </a:xfrm>
          <a:prstGeom prst="rect">
            <a:avLst/>
          </a:prstGeom>
        </p:spPr>
        <p:txBody>
          <a:bodyPr wrap="square">
            <a:spAutoFit/>
          </a:bodyPr>
          <a:lstStyle/>
          <a:p>
            <a:r>
              <a:rPr lang="en-US" sz="2800" dirty="0" smtClean="0"/>
              <a:t>(Acts 1:4)  And, being assembled together with </a:t>
            </a:r>
            <a:r>
              <a:rPr lang="en-US" sz="2800" i="1" dirty="0" smtClean="0"/>
              <a:t>them,</a:t>
            </a:r>
          </a:p>
          <a:p>
            <a:endParaRPr lang="en-US" sz="2800" i="1" dirty="0" smtClean="0"/>
          </a:p>
          <a:p>
            <a:endParaRPr lang="en-US" sz="2800" i="1" dirty="0" smtClean="0"/>
          </a:p>
          <a:p>
            <a:r>
              <a:rPr lang="en-US" sz="2800" i="1" dirty="0" smtClean="0"/>
              <a:t> commanded them that they should not depart from Jerusalem, but wait for the </a:t>
            </a:r>
            <a:r>
              <a:rPr lang="en-US" sz="2800" i="1" u="sng" dirty="0" smtClean="0"/>
              <a:t>promise of the Father</a:t>
            </a:r>
            <a:r>
              <a:rPr lang="en-US" sz="2800" i="1" dirty="0" smtClean="0"/>
              <a:t>, which, </a:t>
            </a:r>
            <a:r>
              <a:rPr lang="en-US" sz="2800" i="1" dirty="0" err="1" smtClean="0"/>
              <a:t>saith</a:t>
            </a:r>
            <a:r>
              <a:rPr lang="en-US" sz="2800" i="1" dirty="0" smtClean="0"/>
              <a:t> he, ye have heard of me.</a:t>
            </a:r>
            <a:endParaRPr lang="en-US" sz="2800" dirty="0" smtClean="0"/>
          </a:p>
          <a:p>
            <a:r>
              <a:rPr lang="en-US" sz="2800" dirty="0" smtClean="0"/>
              <a:t>(Acts 1:5)  For John truly baptized with water; but </a:t>
            </a:r>
            <a:r>
              <a:rPr lang="en-US" sz="2800" b="1" u="sng" dirty="0" smtClean="0"/>
              <a:t>ye shall be baptized with the Holy Ghost</a:t>
            </a:r>
            <a:r>
              <a:rPr lang="en-US" sz="2800" dirty="0" smtClean="0"/>
              <a:t> not many days hence.</a:t>
            </a:r>
          </a:p>
          <a:p>
            <a:endParaRPr lang="en-US" dirty="0" smtClean="0"/>
          </a:p>
        </p:txBody>
      </p:sp>
      <p:sp>
        <p:nvSpPr>
          <p:cNvPr id="4" name="Rectangle 3"/>
          <p:cNvSpPr/>
          <p:nvPr/>
        </p:nvSpPr>
        <p:spPr>
          <a:xfrm>
            <a:off x="0" y="742950"/>
            <a:ext cx="9144000" cy="923330"/>
          </a:xfrm>
          <a:prstGeom prst="rect">
            <a:avLst/>
          </a:prstGeom>
          <a:noFill/>
        </p:spPr>
        <p:txBody>
          <a:bodyPr wrap="square" lIns="91440" tIns="45720" rIns="91440" bIns="45720">
            <a:spAutoFit/>
          </a:bodyPr>
          <a:lstStyle/>
          <a:p>
            <a:pPr algn="ctr"/>
            <a:r>
              <a:rPr lang="en-US" sz="5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“Jesus”</a:t>
            </a:r>
            <a:endParaRPr lang="en-US" sz="5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90550"/>
            <a:ext cx="3657600" cy="830997"/>
          </a:xfrm>
          <a:prstGeom prst="rect">
            <a:avLst/>
          </a:prstGeom>
        </p:spPr>
        <p:txBody>
          <a:bodyPr wrap="square">
            <a:spAutoFit/>
          </a:bodyPr>
          <a:lstStyle/>
          <a:p>
            <a:pPr algn="ctr"/>
            <a:r>
              <a:rPr lang="en-US" sz="4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Jesus said:</a:t>
            </a:r>
            <a:endParaRPr lang="en-US" sz="48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3" name="Rectangle 2"/>
          <p:cNvSpPr/>
          <p:nvPr/>
        </p:nvSpPr>
        <p:spPr>
          <a:xfrm>
            <a:off x="152400" y="1833086"/>
            <a:ext cx="8839200" cy="2862322"/>
          </a:xfrm>
          <a:prstGeom prst="rect">
            <a:avLst/>
          </a:prstGeom>
        </p:spPr>
        <p:txBody>
          <a:bodyPr wrap="square">
            <a:spAutoFit/>
          </a:bodyPr>
          <a:lstStyle/>
          <a:p>
            <a:r>
              <a:rPr lang="en-US" sz="3600" dirty="0" smtClean="0"/>
              <a:t>(Acts 1:8)  </a:t>
            </a:r>
            <a:r>
              <a:rPr lang="en-US" sz="3600" dirty="0" smtClean="0">
                <a:solidFill>
                  <a:srgbClr val="FF0000"/>
                </a:solidFill>
              </a:rPr>
              <a:t>But ye shall receive power, after that the Holy Ghost is come upon you: </a:t>
            </a:r>
            <a:r>
              <a:rPr lang="en-US" sz="3600" dirty="0" smtClean="0"/>
              <a:t>and ye shall be witnesses unto me both in Jerusalem, and in all Judaea, and in Samaria, and unto the uttermost part of the earth.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33350"/>
            <a:ext cx="9144000" cy="707886"/>
          </a:xfrm>
          <a:prstGeom prst="rect">
            <a:avLst/>
          </a:prstGeom>
          <a:noFill/>
        </p:spPr>
        <p:txBody>
          <a:bodyPr wrap="square" lIns="91440" tIns="45720" rIns="91440" bIns="45720">
            <a:spAutoFit/>
          </a:bodyPr>
          <a:lstStyle/>
          <a:p>
            <a:pPr algn="ctr"/>
            <a:r>
              <a:rPr lang="en-US" sz="40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The Life and Ministry o</a:t>
            </a:r>
            <a:r>
              <a:rPr lang="en-US" sz="40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 Jesus</a:t>
            </a:r>
            <a:endParaRPr lang="en-US" sz="40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3" name="Rectangle 2"/>
          <p:cNvSpPr/>
          <p:nvPr/>
        </p:nvSpPr>
        <p:spPr>
          <a:xfrm flipH="1">
            <a:off x="0" y="829389"/>
            <a:ext cx="9144000" cy="707886"/>
          </a:xfrm>
          <a:prstGeom prst="rect">
            <a:avLst/>
          </a:prstGeom>
        </p:spPr>
        <p:txBody>
          <a:bodyPr wrap="square">
            <a:spAutoFit/>
          </a:bodyPr>
          <a:lstStyle/>
          <a:p>
            <a:pPr algn="ctr"/>
            <a:r>
              <a:rPr lang="en-US" sz="4000" b="1"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His Death Burial and Resurrection</a:t>
            </a:r>
            <a:endParaRPr lang="en-US" sz="4000" b="1" dirty="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endParaRPr>
          </a:p>
        </p:txBody>
      </p:sp>
      <p:sp>
        <p:nvSpPr>
          <p:cNvPr id="4" name="Rectangle 3"/>
          <p:cNvSpPr/>
          <p:nvPr/>
        </p:nvSpPr>
        <p:spPr>
          <a:xfrm>
            <a:off x="1" y="1525428"/>
            <a:ext cx="9144000" cy="707886"/>
          </a:xfrm>
          <a:prstGeom prst="rect">
            <a:avLst/>
          </a:prstGeom>
        </p:spPr>
        <p:txBody>
          <a:bodyPr wrap="square">
            <a:spAutoFit/>
          </a:bodyPr>
          <a:lstStyle/>
          <a:p>
            <a:pPr algn="ctr"/>
            <a:r>
              <a:rPr lang="en-US" sz="4000" b="1" dirty="0" smtClean="0">
                <a:ln w="12700">
                  <a:solidFill>
                    <a:schemeClr val="tx2">
                      <a:satMod val="155000"/>
                    </a:schemeClr>
                  </a:solidFill>
                  <a:prstDash val="solid"/>
                </a:ln>
                <a:solidFill>
                  <a:srgbClr val="00B050"/>
                </a:solidFill>
                <a:effectLst>
                  <a:outerShdw blurRad="41275" dist="20320" dir="1800000" algn="tl" rotWithShape="0">
                    <a:srgbClr val="000000">
                      <a:alpha val="40000"/>
                    </a:srgbClr>
                  </a:outerShdw>
                </a:effectLst>
              </a:rPr>
              <a:t>His Training of Disciples</a:t>
            </a:r>
            <a:endParaRPr lang="en-US" sz="4000" b="1" dirty="0">
              <a:ln w="12700">
                <a:solidFill>
                  <a:schemeClr val="tx2">
                    <a:satMod val="155000"/>
                  </a:schemeClr>
                </a:solidFill>
                <a:prstDash val="solid"/>
              </a:ln>
              <a:solidFill>
                <a:srgbClr val="00B050"/>
              </a:solidFill>
              <a:effectLst>
                <a:outerShdw blurRad="41275" dist="20320" dir="1800000" algn="tl" rotWithShape="0">
                  <a:srgbClr val="000000">
                    <a:alpha val="40000"/>
                  </a:srgbClr>
                </a:outerShdw>
              </a:effectLst>
            </a:endParaRPr>
          </a:p>
        </p:txBody>
      </p:sp>
      <p:sp>
        <p:nvSpPr>
          <p:cNvPr id="5" name="Rectangle 4"/>
          <p:cNvSpPr/>
          <p:nvPr/>
        </p:nvSpPr>
        <p:spPr>
          <a:xfrm>
            <a:off x="1" y="2221467"/>
            <a:ext cx="9121191" cy="707886"/>
          </a:xfrm>
          <a:prstGeom prst="rect">
            <a:avLst/>
          </a:prstGeom>
        </p:spPr>
        <p:txBody>
          <a:bodyPr wrap="square">
            <a:spAutoFit/>
          </a:bodyPr>
          <a:lstStyle/>
          <a:p>
            <a:pPr algn="ctr"/>
            <a:r>
              <a:rPr lang="en-US" sz="4000" b="1" dirty="0" smtClean="0">
                <a:ln w="12700">
                  <a:solidFill>
                    <a:schemeClr val="tx2">
                      <a:satMod val="155000"/>
                    </a:schemeClr>
                  </a:solidFill>
                  <a:prstDash val="solid"/>
                </a:ln>
                <a:effectLst>
                  <a:outerShdw blurRad="41275" dist="20320" dir="1800000" algn="tl" rotWithShape="0">
                    <a:srgbClr val="000000">
                      <a:alpha val="40000"/>
                    </a:srgbClr>
                  </a:outerShdw>
                </a:effectLst>
              </a:rPr>
              <a:t>His Command To Wait For The Promise</a:t>
            </a:r>
            <a:endParaRPr lang="en-US" sz="4000" b="1"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
        <p:nvSpPr>
          <p:cNvPr id="6" name="Rectangle 5"/>
          <p:cNvSpPr/>
          <p:nvPr/>
        </p:nvSpPr>
        <p:spPr>
          <a:xfrm>
            <a:off x="0" y="2917506"/>
            <a:ext cx="9131450" cy="1323439"/>
          </a:xfrm>
          <a:prstGeom prst="rect">
            <a:avLst/>
          </a:prstGeom>
        </p:spPr>
        <p:txBody>
          <a:bodyPr wrap="square">
            <a:spAutoFit/>
          </a:bodyPr>
          <a:lstStyle/>
          <a:p>
            <a:pPr algn="ctr"/>
            <a:r>
              <a:rPr lang="en-US" sz="40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His Command To Go Into All The World</a:t>
            </a:r>
          </a:p>
          <a:p>
            <a:pPr algn="ctr"/>
            <a:r>
              <a:rPr lang="en-US" sz="40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And Preach The Gospel</a:t>
            </a:r>
            <a:endParaRPr lang="en-US" sz="40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7" name="Rectangle 6"/>
          <p:cNvSpPr/>
          <p:nvPr/>
        </p:nvSpPr>
        <p:spPr>
          <a:xfrm>
            <a:off x="1" y="4229100"/>
            <a:ext cx="9144000" cy="769441"/>
          </a:xfrm>
          <a:prstGeom prst="rect">
            <a:avLst/>
          </a:prstGeom>
        </p:spPr>
        <p:txBody>
          <a:bodyPr wrap="square">
            <a:spAutoFit/>
          </a:bodyPr>
          <a:lstStyle/>
          <a:p>
            <a:pPr algn="ctr"/>
            <a:r>
              <a:rPr lang="en-US" sz="4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Set The Stage For His Church</a:t>
            </a:r>
            <a:endParaRPr lang="en-US" sz="4400" b="1" dirty="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linds(horizontal)">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4300"/>
            <a:ext cx="9144000" cy="707886"/>
          </a:xfrm>
          <a:prstGeom prst="rect">
            <a:avLst/>
          </a:prstGeom>
          <a:noFill/>
        </p:spPr>
        <p:txBody>
          <a:bodyPr wrap="square" lIns="91440" tIns="45720" rIns="91440" bIns="45720">
            <a:spAutoFit/>
          </a:bodyPr>
          <a:lstStyle/>
          <a:p>
            <a:pPr algn="ctr"/>
            <a:r>
              <a:rPr lang="en-US" sz="40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The New Testament - Book of Acts</a:t>
            </a:r>
            <a:endParaRPr lang="en-US" sz="40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3" name="Rectangle 2"/>
          <p:cNvSpPr/>
          <p:nvPr/>
        </p:nvSpPr>
        <p:spPr>
          <a:xfrm>
            <a:off x="0" y="895350"/>
            <a:ext cx="9144000" cy="646331"/>
          </a:xfrm>
          <a:prstGeom prst="rect">
            <a:avLst/>
          </a:prstGeom>
          <a:noFill/>
        </p:spPr>
        <p:txBody>
          <a:bodyPr wrap="square" lIns="91440" tIns="45720" rIns="91440" bIns="45720">
            <a:spAutoFit/>
          </a:bodyPr>
          <a:lstStyle/>
          <a:p>
            <a:pPr algn="ctr"/>
            <a:r>
              <a:rPr lang="en-US" sz="3600" b="1" cap="none" spc="0" dirty="0" smtClean="0">
                <a:ln w="12700">
                  <a:solidFill>
                    <a:schemeClr val="tx2">
                      <a:satMod val="155000"/>
                    </a:schemeClr>
                  </a:solidFill>
                  <a:prstDash val="solid"/>
                </a:ln>
                <a:effectLst>
                  <a:outerShdw blurRad="41275" dist="20320" dir="1800000" algn="tl" rotWithShape="0">
                    <a:srgbClr val="000000">
                      <a:alpha val="40000"/>
                    </a:srgbClr>
                  </a:outerShdw>
                </a:effectLst>
              </a:rPr>
              <a:t>The History of the First Church</a:t>
            </a:r>
            <a:endParaRPr lang="en-US" sz="3600" b="1" cap="none" spc="0"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
        <p:nvSpPr>
          <p:cNvPr id="4" name="Rectangle 3"/>
          <p:cNvSpPr/>
          <p:nvPr/>
        </p:nvSpPr>
        <p:spPr>
          <a:xfrm>
            <a:off x="381000" y="1885950"/>
            <a:ext cx="8458200" cy="2677656"/>
          </a:xfrm>
          <a:prstGeom prst="rect">
            <a:avLst/>
          </a:prstGeom>
          <a:solidFill>
            <a:schemeClr val="accent3">
              <a:lumMod val="40000"/>
              <a:lumOff val="60000"/>
            </a:schemeClr>
          </a:solidFill>
        </p:spPr>
        <p:txBody>
          <a:bodyPr wrap="square">
            <a:spAutoFit/>
          </a:bodyPr>
          <a:lstStyle/>
          <a:p>
            <a:r>
              <a:rPr lang="en-US" sz="2800" dirty="0" smtClean="0"/>
              <a:t>(John 3:3)  Jesus answered and said unto him, Verily, verily, I say unto thee, Except a man be born again, he cannot see the kingdom of God.</a:t>
            </a:r>
          </a:p>
          <a:p>
            <a:r>
              <a:rPr lang="en-US" sz="2800" dirty="0" smtClean="0"/>
              <a:t>(John 3:5)  Jesus answered, Verily, verily, I say unto thee, Except a man be born of water and </a:t>
            </a:r>
            <a:r>
              <a:rPr lang="en-US" sz="2800" i="1" dirty="0" smtClean="0"/>
              <a:t>of the Spirit, he cannot enter into the kingdom of God.</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heckerboard(across)">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143500"/>
          </a:xfrm>
          <a:prstGeom prst="rect">
            <a:avLst/>
          </a:prstGeom>
          <a:blipFill>
            <a:blip r:embed="rId2" cstate="print"/>
            <a:tile tx="0" ty="0" sx="100000" sy="100000" flip="none" algn="tl"/>
          </a:blipFill>
        </p:spPr>
        <p:txBody>
          <a:bodyPr wrap="square">
            <a:spAutoFit/>
          </a:bodyPr>
          <a:lstStyle/>
          <a:p>
            <a:pPr algn="ctr"/>
            <a:endParaRPr lang="en-US" sz="36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a:p>
            <a:pPr algn="ctr"/>
            <a:r>
              <a:rPr lang="en-US" sz="60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The New Testament Church Was Born</a:t>
            </a:r>
          </a:p>
          <a:p>
            <a:pPr algn="ctr"/>
            <a:r>
              <a:rPr lang="en-US" sz="60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When They Received </a:t>
            </a:r>
          </a:p>
          <a:p>
            <a:pPr algn="ctr"/>
            <a:r>
              <a:rPr lang="en-US" sz="60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The Born Again Experience</a:t>
            </a:r>
          </a:p>
          <a:p>
            <a:pPr algn="ctr"/>
            <a:endParaRPr lang="en-US" sz="4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09550"/>
            <a:ext cx="8382000" cy="4247317"/>
          </a:xfrm>
          <a:prstGeom prst="rect">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p:spPr>
        <p:txBody>
          <a:bodyPr wrap="square">
            <a:spAutoFit/>
          </a:bodyPr>
          <a:lstStyle/>
          <a:p>
            <a:r>
              <a:rPr lang="en-US" sz="5400" dirty="0" smtClean="0"/>
              <a:t>(Acts 2:4)  And they were </a:t>
            </a:r>
            <a:r>
              <a:rPr lang="en-US" sz="5400" dirty="0" smtClean="0">
                <a:solidFill>
                  <a:srgbClr val="FF0000"/>
                </a:solidFill>
              </a:rPr>
              <a:t>all filled </a:t>
            </a:r>
            <a:r>
              <a:rPr lang="en-US" sz="5400" dirty="0" smtClean="0"/>
              <a:t>with the Holy Ghost, and began to </a:t>
            </a:r>
            <a:r>
              <a:rPr lang="en-US" sz="5400" u="sng" dirty="0" smtClean="0"/>
              <a:t>speak with other tongues</a:t>
            </a:r>
            <a:r>
              <a:rPr lang="en-US" sz="5400" dirty="0" smtClean="0"/>
              <a:t>, as the Spirit gave them utterance.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33350"/>
            <a:ext cx="8305800" cy="4801314"/>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p:spPr>
        <p:txBody>
          <a:bodyPr wrap="square">
            <a:spAutoFit/>
          </a:bodyPr>
          <a:lstStyle/>
          <a:p>
            <a:r>
              <a:rPr lang="en-US" sz="4800" dirty="0" smtClean="0">
                <a:solidFill>
                  <a:srgbClr val="FF0000"/>
                </a:solidFill>
              </a:rPr>
              <a:t>(Acts 2:37)  Now when they heard </a:t>
            </a:r>
            <a:r>
              <a:rPr lang="en-US" sz="4800" i="1" dirty="0" smtClean="0">
                <a:solidFill>
                  <a:srgbClr val="FF0000"/>
                </a:solidFill>
              </a:rPr>
              <a:t>this, they were pricked in their heart, and said unto Peter and to the rest of the apostles, Men and brethren, what shall we do?</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42900"/>
            <a:ext cx="8534400" cy="452431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txBody>
          <a:bodyPr wrap="square">
            <a:spAutoFit/>
          </a:bodyPr>
          <a:lstStyle/>
          <a:p>
            <a:r>
              <a:rPr lang="en-US" sz="4800" dirty="0" smtClean="0"/>
              <a:t>(Acts 2:38)  Then Peter said unto them, </a:t>
            </a:r>
            <a:r>
              <a:rPr lang="en-US" sz="4800" b="1" u="sng" dirty="0" smtClean="0"/>
              <a:t>Repent</a:t>
            </a:r>
            <a:r>
              <a:rPr lang="en-US" sz="4800" dirty="0" smtClean="0"/>
              <a:t>, and be </a:t>
            </a:r>
            <a:r>
              <a:rPr lang="en-US" sz="4800" b="1" u="sng" dirty="0" smtClean="0"/>
              <a:t>baptized</a:t>
            </a:r>
            <a:r>
              <a:rPr lang="en-US" sz="4800" dirty="0" smtClean="0"/>
              <a:t> </a:t>
            </a:r>
            <a:r>
              <a:rPr lang="en-US" sz="4800" dirty="0" smtClean="0">
                <a:solidFill>
                  <a:srgbClr val="C00000"/>
                </a:solidFill>
              </a:rPr>
              <a:t>every one of you</a:t>
            </a:r>
            <a:r>
              <a:rPr lang="en-US" sz="4800" dirty="0" smtClean="0"/>
              <a:t> in the name of Jesus Christ for the remission of sins, and ye shall receive the gift of the </a:t>
            </a:r>
            <a:r>
              <a:rPr lang="en-US" sz="4800" b="1" u="sng" dirty="0" smtClean="0"/>
              <a:t>Holy Ghost</a:t>
            </a:r>
            <a:r>
              <a:rPr lang="en-US" sz="4800" dirty="0" smtClean="0"/>
              <a:t>.</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97548"/>
            <a:ext cx="9144000" cy="923330"/>
          </a:xfrm>
          <a:prstGeom prst="rect">
            <a:avLst/>
          </a:prstGeom>
          <a:noFill/>
        </p:spPr>
        <p:txBody>
          <a:bodyPr wrap="square" lIns="91440" tIns="45720" rIns="91440" bIns="45720">
            <a:spAutoFit/>
          </a:bodyPr>
          <a:lstStyle/>
          <a:p>
            <a:pPr algn="ctr"/>
            <a:r>
              <a:rPr lang="en-US" sz="5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They</a:t>
            </a:r>
            <a:r>
              <a:rPr lang="en-US" sz="5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Made The Choice</a:t>
            </a:r>
            <a:endParaRPr lang="en-US" sz="5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3" name="Rectangle 2"/>
          <p:cNvSpPr/>
          <p:nvPr/>
        </p:nvSpPr>
        <p:spPr>
          <a:xfrm>
            <a:off x="0" y="2971800"/>
            <a:ext cx="9144000" cy="1754326"/>
          </a:xfrm>
          <a:prstGeom prst="rect">
            <a:avLst/>
          </a:prstGeom>
          <a:noFill/>
        </p:spPr>
        <p:txBody>
          <a:bodyPr wrap="square" lIns="91440" tIns="45720" rIns="91440" bIns="45720">
            <a:spAutoFit/>
          </a:bodyPr>
          <a:lstStyle/>
          <a:p>
            <a:pPr algn="ctr"/>
            <a:r>
              <a:rPr lang="en-US" sz="5400" b="1" cap="none" spc="0" dirty="0" smtClean="0">
                <a:ln w="12700">
                  <a:solidFill>
                    <a:schemeClr val="tx2">
                      <a:satMod val="155000"/>
                    </a:schemeClr>
                  </a:solidFill>
                  <a:prstDash val="solid"/>
                </a:ln>
                <a:effectLst>
                  <a:outerShdw blurRad="41275" dist="20320" dir="1800000" algn="tl" rotWithShape="0">
                    <a:srgbClr val="000000">
                      <a:alpha val="40000"/>
                    </a:srgbClr>
                  </a:outerShdw>
                </a:effectLst>
              </a:rPr>
              <a:t>To Turn From The World</a:t>
            </a:r>
          </a:p>
          <a:p>
            <a:pPr algn="ctr"/>
            <a:r>
              <a:rPr lang="en-US" sz="5400" b="1" dirty="0" smtClean="0">
                <a:ln w="12700">
                  <a:solidFill>
                    <a:schemeClr val="tx2">
                      <a:satMod val="155000"/>
                    </a:schemeClr>
                  </a:solidFill>
                  <a:prstDash val="solid"/>
                </a:ln>
                <a:effectLst>
                  <a:outerShdw blurRad="41275" dist="20320" dir="1800000" algn="tl" rotWithShape="0">
                    <a:srgbClr val="000000">
                      <a:alpha val="40000"/>
                    </a:srgbClr>
                  </a:outerShdw>
                </a:effectLst>
              </a:rPr>
              <a:t>And Serve The Lord</a:t>
            </a:r>
          </a:p>
        </p:txBody>
      </p:sp>
      <p:sp>
        <p:nvSpPr>
          <p:cNvPr id="4" name="Rectangle 3"/>
          <p:cNvSpPr/>
          <p:nvPr/>
        </p:nvSpPr>
        <p:spPr>
          <a:xfrm>
            <a:off x="0" y="400050"/>
            <a:ext cx="9144000" cy="1754326"/>
          </a:xfrm>
          <a:prstGeom prst="rect">
            <a:avLst/>
          </a:prstGeom>
          <a:noFill/>
        </p:spPr>
        <p:txBody>
          <a:bodyPr wrap="square" lIns="91440" tIns="45720" rIns="91440" bIns="45720">
            <a:spAutoFit/>
          </a:bodyPr>
          <a:lstStyle/>
          <a:p>
            <a:pPr algn="ctr"/>
            <a:r>
              <a:rPr lang="en-US" sz="5400" b="1" cap="none" spc="0"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When </a:t>
            </a:r>
            <a:r>
              <a:rPr lang="en-US" sz="5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People</a:t>
            </a:r>
            <a:r>
              <a:rPr lang="en-US" sz="5400" b="1" cap="none" spc="0"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 Repented</a:t>
            </a:r>
          </a:p>
          <a:p>
            <a:pPr algn="ctr"/>
            <a:r>
              <a:rPr lang="en-US" sz="5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Of Their Sins</a:t>
            </a:r>
            <a:endParaRPr lang="en-US" sz="5400" b="1" cap="none" spc="0" dirty="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600200"/>
            <a:ext cx="9144000" cy="769441"/>
          </a:xfrm>
          <a:prstGeom prst="rect">
            <a:avLst/>
          </a:prstGeom>
          <a:noFill/>
        </p:spPr>
        <p:txBody>
          <a:bodyPr wrap="square" lIns="91440" tIns="45720" rIns="91440" bIns="45720">
            <a:spAutoFit/>
          </a:bodyPr>
          <a:lstStyle/>
          <a:p>
            <a:pPr algn="ctr"/>
            <a:r>
              <a:rPr lang="en-US" sz="4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People Made The Choice</a:t>
            </a:r>
            <a:endParaRPr lang="en-US" sz="4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3" name="Rectangle 2"/>
          <p:cNvSpPr/>
          <p:nvPr/>
        </p:nvSpPr>
        <p:spPr>
          <a:xfrm>
            <a:off x="0" y="2342733"/>
            <a:ext cx="9144000" cy="2800767"/>
          </a:xfrm>
          <a:prstGeom prst="rect">
            <a:avLst/>
          </a:prstGeom>
          <a:noFill/>
        </p:spPr>
        <p:txBody>
          <a:bodyPr wrap="square" lIns="91440" tIns="45720" rIns="91440" bIns="45720">
            <a:spAutoFit/>
          </a:bodyPr>
          <a:lstStyle/>
          <a:p>
            <a:pPr algn="ctr"/>
            <a:r>
              <a:rPr lang="en-US" sz="4400" b="1" cap="none" spc="0" dirty="0" smtClean="0">
                <a:ln w="12700">
                  <a:solidFill>
                    <a:schemeClr val="tx2">
                      <a:satMod val="155000"/>
                    </a:schemeClr>
                  </a:solidFill>
                  <a:prstDash val="solid"/>
                </a:ln>
                <a:effectLst>
                  <a:outerShdw blurRad="41275" dist="20320" dir="1800000" algn="tl" rotWithShape="0">
                    <a:srgbClr val="000000">
                      <a:alpha val="40000"/>
                    </a:srgbClr>
                  </a:outerShdw>
                </a:effectLst>
              </a:rPr>
              <a:t>To Die Out To Sin</a:t>
            </a:r>
          </a:p>
          <a:p>
            <a:pPr algn="ctr"/>
            <a:r>
              <a:rPr lang="en-US" sz="4400" b="1" dirty="0" smtClean="0">
                <a:ln w="12700">
                  <a:solidFill>
                    <a:schemeClr val="tx2">
                      <a:satMod val="155000"/>
                    </a:schemeClr>
                  </a:solidFill>
                  <a:prstDash val="solid"/>
                </a:ln>
                <a:effectLst>
                  <a:outerShdw blurRad="41275" dist="20320" dir="1800000" algn="tl" rotWithShape="0">
                    <a:srgbClr val="000000">
                      <a:alpha val="40000"/>
                    </a:srgbClr>
                  </a:outerShdw>
                </a:effectLst>
              </a:rPr>
              <a:t>And To The World</a:t>
            </a:r>
          </a:p>
          <a:p>
            <a:pPr algn="ctr"/>
            <a:r>
              <a:rPr lang="en-US" sz="4400" b="1" cap="none" spc="0" dirty="0" smtClean="0">
                <a:ln w="12700">
                  <a:solidFill>
                    <a:schemeClr val="tx2">
                      <a:satMod val="155000"/>
                    </a:schemeClr>
                  </a:solidFill>
                  <a:prstDash val="solid"/>
                </a:ln>
                <a:effectLst>
                  <a:outerShdw blurRad="41275" dist="20320" dir="1800000" algn="tl" rotWithShape="0">
                    <a:srgbClr val="000000">
                      <a:alpha val="40000"/>
                    </a:srgbClr>
                  </a:outerShdw>
                </a:effectLst>
              </a:rPr>
              <a:t>And Identify Their Life</a:t>
            </a:r>
          </a:p>
          <a:p>
            <a:pPr algn="ctr"/>
            <a:r>
              <a:rPr lang="en-US" sz="4400" b="1" dirty="0" smtClean="0">
                <a:ln w="12700">
                  <a:solidFill>
                    <a:schemeClr val="tx2">
                      <a:satMod val="155000"/>
                    </a:schemeClr>
                  </a:solidFill>
                  <a:prstDash val="solid"/>
                </a:ln>
                <a:effectLst>
                  <a:outerShdw blurRad="41275" dist="20320" dir="1800000" algn="tl" rotWithShape="0">
                    <a:srgbClr val="000000">
                      <a:alpha val="40000"/>
                    </a:srgbClr>
                  </a:outerShdw>
                </a:effectLst>
              </a:rPr>
              <a:t>With Jesus</a:t>
            </a:r>
            <a:r>
              <a:rPr lang="en-US" sz="4400" b="1" cap="none" spc="0" dirty="0" smtClean="0">
                <a:ln w="12700">
                  <a:solidFill>
                    <a:schemeClr val="tx2">
                      <a:satMod val="155000"/>
                    </a:schemeClr>
                  </a:solidFill>
                  <a:prstDash val="solid"/>
                </a:ln>
                <a:effectLst>
                  <a:outerShdw blurRad="41275" dist="20320" dir="1800000" algn="tl" rotWithShape="0">
                    <a:srgbClr val="000000">
                      <a:alpha val="40000"/>
                    </a:srgbClr>
                  </a:outerShdw>
                </a:effectLst>
              </a:rPr>
              <a:t> </a:t>
            </a:r>
          </a:p>
        </p:txBody>
      </p:sp>
      <p:sp>
        <p:nvSpPr>
          <p:cNvPr id="4" name="Rectangle 3"/>
          <p:cNvSpPr/>
          <p:nvPr/>
        </p:nvSpPr>
        <p:spPr>
          <a:xfrm>
            <a:off x="0" y="133350"/>
            <a:ext cx="9144000" cy="1446550"/>
          </a:xfrm>
          <a:prstGeom prst="rect">
            <a:avLst/>
          </a:prstGeom>
          <a:noFill/>
        </p:spPr>
        <p:txBody>
          <a:bodyPr wrap="square" lIns="91440" tIns="45720" rIns="91440" bIns="45720">
            <a:spAutoFit/>
          </a:bodyPr>
          <a:lstStyle/>
          <a:p>
            <a:pPr algn="ctr"/>
            <a:r>
              <a:rPr lang="en-US" sz="4400" b="1" cap="none" spc="0"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When They Were</a:t>
            </a:r>
          </a:p>
          <a:p>
            <a:pPr algn="ctr"/>
            <a:r>
              <a:rPr lang="en-US" sz="4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Baptized In Jesus Name</a:t>
            </a:r>
            <a:endParaRPr lang="en-US" sz="4400" b="1" cap="none" spc="0" dirty="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2585323"/>
          </a:xfrm>
          <a:prstGeom prst="rect">
            <a:avLst/>
          </a:prstGeom>
          <a:solidFill>
            <a:schemeClr val="tx2">
              <a:lumMod val="50000"/>
            </a:schemeClr>
          </a:solidFill>
        </p:spPr>
        <p:txBody>
          <a:bodyPr wrap="square" lIns="91440" tIns="45720" rIns="91440" bIns="45720">
            <a:spAutoFit/>
          </a:bodyPr>
          <a:lstStyle/>
          <a:p>
            <a:pPr algn="ctr"/>
            <a:r>
              <a:rPr lang="en-US" sz="5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 The Old Testament</a:t>
            </a:r>
          </a:p>
          <a:p>
            <a:pPr algn="ctr"/>
            <a:r>
              <a:rPr lang="en-US" sz="5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To</a:t>
            </a:r>
          </a:p>
          <a:p>
            <a:pPr algn="ctr"/>
            <a:r>
              <a:rPr lang="en-US" sz="5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The New Testament</a:t>
            </a:r>
            <a:endParaRPr lang="en-US" sz="5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3" name="Rectangle 2"/>
          <p:cNvSpPr/>
          <p:nvPr/>
        </p:nvSpPr>
        <p:spPr>
          <a:xfrm>
            <a:off x="0" y="2571750"/>
            <a:ext cx="9144000" cy="1446550"/>
          </a:xfrm>
          <a:prstGeom prst="rect">
            <a:avLst/>
          </a:prstGeom>
          <a:solidFill>
            <a:srgbClr val="FFFF00"/>
          </a:solidFill>
        </p:spPr>
        <p:txBody>
          <a:bodyPr wrap="square" lIns="91440" tIns="45720" rIns="91440" bIns="45720">
            <a:spAutoFit/>
          </a:bodyPr>
          <a:lstStyle/>
          <a:p>
            <a:pPr algn="ctr"/>
            <a:r>
              <a:rPr lang="en-US" sz="88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Algerian" pitchFamily="82" charset="0"/>
              </a:rPr>
              <a:t>All Scripture</a:t>
            </a:r>
            <a:endParaRPr lang="en-US" sz="8800" b="1" cap="none" spc="0"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Algerian" pitchFamily="82" charset="0"/>
            </a:endParaRPr>
          </a:p>
        </p:txBody>
      </p:sp>
      <p:sp>
        <p:nvSpPr>
          <p:cNvPr id="4" name="Rectangle 3"/>
          <p:cNvSpPr/>
          <p:nvPr/>
        </p:nvSpPr>
        <p:spPr>
          <a:xfrm>
            <a:off x="0" y="4019550"/>
            <a:ext cx="9144000" cy="923330"/>
          </a:xfrm>
          <a:prstGeom prst="rect">
            <a:avLst/>
          </a:prstGeom>
          <a:solidFill>
            <a:srgbClr val="00B0F0"/>
          </a:solidFill>
        </p:spPr>
        <p:txBody>
          <a:bodyPr wrap="square" lIns="91440" tIns="45720" rIns="91440" bIns="45720">
            <a:spAutoFit/>
          </a:bodyPr>
          <a:lstStyle/>
          <a:p>
            <a:pPr algn="ctr"/>
            <a:r>
              <a:rPr lang="en-US" sz="5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Is For our Profit</a:t>
            </a:r>
            <a:endParaRPr lang="en-US" sz="5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740373"/>
            <a:ext cx="9144000" cy="830997"/>
          </a:xfrm>
          <a:prstGeom prst="rect">
            <a:avLst/>
          </a:prstGeom>
          <a:noFill/>
        </p:spPr>
        <p:txBody>
          <a:bodyPr wrap="square" lIns="91440" tIns="45720" rIns="91440" bIns="45720">
            <a:spAutoFit/>
          </a:bodyPr>
          <a:lstStyle/>
          <a:p>
            <a:pPr algn="ctr"/>
            <a:r>
              <a:rPr lang="en-US" sz="48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People Made The Choice</a:t>
            </a:r>
            <a:endParaRPr lang="en-US" sz="48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3" name="Rectangle 2"/>
          <p:cNvSpPr/>
          <p:nvPr/>
        </p:nvSpPr>
        <p:spPr>
          <a:xfrm>
            <a:off x="0" y="2647950"/>
            <a:ext cx="9144000" cy="2308324"/>
          </a:xfrm>
          <a:prstGeom prst="rect">
            <a:avLst/>
          </a:prstGeom>
          <a:noFill/>
        </p:spPr>
        <p:txBody>
          <a:bodyPr wrap="square" lIns="91440" tIns="45720" rIns="91440" bIns="45720">
            <a:spAutoFit/>
          </a:bodyPr>
          <a:lstStyle/>
          <a:p>
            <a:pPr algn="ctr"/>
            <a:r>
              <a:rPr lang="en-US" sz="4800" b="1" cap="none" spc="0" dirty="0" smtClean="0">
                <a:ln w="12700">
                  <a:solidFill>
                    <a:schemeClr val="tx2">
                      <a:satMod val="155000"/>
                    </a:schemeClr>
                  </a:solidFill>
                  <a:prstDash val="solid"/>
                </a:ln>
                <a:effectLst>
                  <a:outerShdw blurRad="41275" dist="20320" dir="1800000" algn="tl" rotWithShape="0">
                    <a:srgbClr val="000000">
                      <a:alpha val="40000"/>
                    </a:srgbClr>
                  </a:outerShdw>
                </a:effectLst>
              </a:rPr>
              <a:t>To Live HOLY</a:t>
            </a:r>
          </a:p>
          <a:p>
            <a:pPr algn="ctr"/>
            <a:r>
              <a:rPr lang="en-US" sz="4800" b="1" dirty="0" smtClean="0">
                <a:ln w="12700">
                  <a:solidFill>
                    <a:schemeClr val="tx2">
                      <a:satMod val="155000"/>
                    </a:schemeClr>
                  </a:solidFill>
                  <a:prstDash val="solid"/>
                </a:ln>
                <a:effectLst>
                  <a:outerShdw blurRad="41275" dist="20320" dir="1800000" algn="tl" rotWithShape="0">
                    <a:srgbClr val="000000">
                      <a:alpha val="40000"/>
                    </a:srgbClr>
                  </a:outerShdw>
                </a:effectLst>
              </a:rPr>
              <a:t>And To Involve Themselves</a:t>
            </a:r>
          </a:p>
          <a:p>
            <a:pPr algn="ctr"/>
            <a:r>
              <a:rPr lang="en-US" sz="4800" b="1" cap="none" spc="0" dirty="0" smtClean="0">
                <a:ln w="12700">
                  <a:solidFill>
                    <a:schemeClr val="tx2">
                      <a:satMod val="155000"/>
                    </a:schemeClr>
                  </a:solidFill>
                  <a:prstDash val="solid"/>
                </a:ln>
                <a:effectLst>
                  <a:outerShdw blurRad="41275" dist="20320" dir="1800000" algn="tl" rotWithShape="0">
                    <a:srgbClr val="000000">
                      <a:alpha val="40000"/>
                    </a:srgbClr>
                  </a:outerShdw>
                </a:effectLst>
              </a:rPr>
              <a:t>In The Work Of The Lord </a:t>
            </a:r>
          </a:p>
        </p:txBody>
      </p:sp>
      <p:sp>
        <p:nvSpPr>
          <p:cNvPr id="4" name="Rectangle 3"/>
          <p:cNvSpPr/>
          <p:nvPr/>
        </p:nvSpPr>
        <p:spPr>
          <a:xfrm>
            <a:off x="0" y="0"/>
            <a:ext cx="9144000" cy="1569660"/>
          </a:xfrm>
          <a:prstGeom prst="rect">
            <a:avLst/>
          </a:prstGeom>
          <a:noFill/>
        </p:spPr>
        <p:txBody>
          <a:bodyPr wrap="square" lIns="91440" tIns="45720" rIns="91440" bIns="45720">
            <a:spAutoFit/>
          </a:bodyPr>
          <a:lstStyle/>
          <a:p>
            <a:pPr algn="ctr"/>
            <a:r>
              <a:rPr lang="en-US" sz="4800" b="1" cap="none" spc="0"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When They Were</a:t>
            </a:r>
          </a:p>
          <a:p>
            <a:pPr algn="ctr"/>
            <a:r>
              <a:rPr lang="en-US" sz="48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Filled With The Holy Ghost</a:t>
            </a:r>
            <a:endParaRPr lang="en-US" sz="4800" b="1" cap="none" spc="0" dirty="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569660"/>
          </a:xfrm>
          <a:prstGeom prst="rect">
            <a:avLst/>
          </a:prstGeom>
          <a:noFill/>
        </p:spPr>
        <p:txBody>
          <a:bodyPr wrap="square" lIns="91440" tIns="45720" rIns="91440" bIns="45720">
            <a:spAutoFit/>
          </a:bodyPr>
          <a:lstStyle/>
          <a:p>
            <a:pPr algn="ctr"/>
            <a:r>
              <a:rPr lang="en-US" sz="48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The Book Of Acts is:</a:t>
            </a:r>
          </a:p>
          <a:p>
            <a:pPr algn="ctr"/>
            <a:r>
              <a:rPr lang="en-US" sz="48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The “Acts” </a:t>
            </a:r>
            <a:r>
              <a:rPr lang="en-US" sz="4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Of The Apostles</a:t>
            </a:r>
            <a:endParaRPr lang="en-US" sz="48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3" name="Rectangle 2"/>
          <p:cNvSpPr/>
          <p:nvPr/>
        </p:nvSpPr>
        <p:spPr>
          <a:xfrm>
            <a:off x="1130628" y="1543050"/>
            <a:ext cx="6761787" cy="769441"/>
          </a:xfrm>
          <a:prstGeom prst="rect">
            <a:avLst/>
          </a:prstGeom>
          <a:noFill/>
        </p:spPr>
        <p:txBody>
          <a:bodyPr wrap="none" lIns="91440" tIns="45720" rIns="91440" bIns="45720">
            <a:spAutoFit/>
          </a:bodyPr>
          <a:lstStyle/>
          <a:p>
            <a:pPr algn="ctr"/>
            <a:r>
              <a:rPr lang="en-US" sz="4400" b="1" cap="none" spc="0"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Souls Were Won To the Lord</a:t>
            </a:r>
            <a:endParaRPr lang="en-US" sz="4400" b="1" cap="none" spc="0" dirty="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endParaRPr>
          </a:p>
        </p:txBody>
      </p:sp>
      <p:sp>
        <p:nvSpPr>
          <p:cNvPr id="4" name="Rectangle 3"/>
          <p:cNvSpPr/>
          <p:nvPr/>
        </p:nvSpPr>
        <p:spPr>
          <a:xfrm>
            <a:off x="609600" y="2343151"/>
            <a:ext cx="7088992" cy="3077766"/>
          </a:xfrm>
          <a:prstGeom prst="rect">
            <a:avLst/>
          </a:prstGeom>
        </p:spPr>
        <p:txBody>
          <a:bodyPr wrap="none">
            <a:spAutoFit/>
          </a:bodyPr>
          <a:lstStyle/>
          <a:p>
            <a:r>
              <a:rPr lang="en-US" sz="2800" dirty="0" smtClean="0"/>
              <a:t>The gospel was preached:</a:t>
            </a:r>
          </a:p>
          <a:p>
            <a:r>
              <a:rPr lang="en-US" sz="2800" dirty="0" smtClean="0"/>
              <a:t> in </a:t>
            </a:r>
            <a:r>
              <a:rPr lang="en-US" sz="2800" dirty="0" smtClean="0">
                <a:solidFill>
                  <a:srgbClr val="FF0000"/>
                </a:solidFill>
              </a:rPr>
              <a:t>Jerusalem</a:t>
            </a:r>
            <a:r>
              <a:rPr lang="en-US" sz="2800" dirty="0" smtClean="0"/>
              <a:t>, </a:t>
            </a:r>
          </a:p>
          <a:p>
            <a:r>
              <a:rPr lang="en-US" sz="2800" dirty="0" smtClean="0"/>
              <a:t>and in all </a:t>
            </a:r>
            <a:r>
              <a:rPr lang="en-US" sz="2800" dirty="0" smtClean="0">
                <a:solidFill>
                  <a:srgbClr val="FF0000"/>
                </a:solidFill>
              </a:rPr>
              <a:t>Judaea</a:t>
            </a:r>
            <a:r>
              <a:rPr lang="en-US" sz="2800" dirty="0" smtClean="0"/>
              <a:t>, </a:t>
            </a:r>
          </a:p>
          <a:p>
            <a:r>
              <a:rPr lang="en-US" sz="2800" dirty="0" smtClean="0"/>
              <a:t>and in </a:t>
            </a:r>
            <a:r>
              <a:rPr lang="en-US" sz="2800" dirty="0" smtClean="0">
                <a:solidFill>
                  <a:srgbClr val="FF0000"/>
                </a:solidFill>
              </a:rPr>
              <a:t>Samaria</a:t>
            </a:r>
            <a:r>
              <a:rPr lang="en-US" sz="2800" dirty="0" smtClean="0"/>
              <a:t>, </a:t>
            </a:r>
          </a:p>
          <a:p>
            <a:r>
              <a:rPr lang="en-US" sz="2800" dirty="0" smtClean="0"/>
              <a:t>and (it began to spread)</a:t>
            </a:r>
          </a:p>
          <a:p>
            <a:r>
              <a:rPr lang="en-US" sz="3600" dirty="0" smtClean="0">
                <a:solidFill>
                  <a:srgbClr val="FF0000"/>
                </a:solidFill>
              </a:rPr>
              <a:t>unto the uttermost part of the earth</a:t>
            </a:r>
            <a:r>
              <a:rPr lang="en-US" sz="3600" dirty="0" smtClean="0"/>
              <a:t>.</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ox(in)">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478423"/>
          </a:xfrm>
          <a:prstGeom prst="rect">
            <a:avLst/>
          </a:prstGeom>
          <a:blipFill>
            <a:blip r:embed="rId2" cstate="print"/>
            <a:tile tx="0" ty="0" sx="100000" sy="100000" flip="none" algn="tl"/>
          </a:blipFill>
        </p:spPr>
        <p:txBody>
          <a:bodyPr wrap="square" lIns="91440" tIns="45720" rIns="91440" bIns="45720">
            <a:spAutoFit/>
          </a:bodyPr>
          <a:lstStyle/>
          <a:p>
            <a:pPr algn="ctr"/>
            <a:endParaRPr lang="en-US" sz="4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a:p>
            <a:pPr algn="ctr"/>
            <a:r>
              <a:rPr lang="en-US" sz="5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The “Acts” </a:t>
            </a:r>
            <a:r>
              <a:rPr lang="en-US" sz="5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Of The Apostles</a:t>
            </a:r>
          </a:p>
          <a:p>
            <a:pPr algn="ctr"/>
            <a:r>
              <a:rPr lang="en-US" sz="5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In The Church Today</a:t>
            </a:r>
          </a:p>
          <a:p>
            <a:pPr algn="ctr"/>
            <a:r>
              <a:rPr lang="en-US" sz="5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Continues To Add</a:t>
            </a:r>
          </a:p>
          <a:p>
            <a:pPr algn="ctr"/>
            <a:r>
              <a:rPr lang="en-US" sz="5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To The History</a:t>
            </a:r>
          </a:p>
          <a:p>
            <a:pPr algn="ctr"/>
            <a:r>
              <a:rPr lang="en-US" sz="5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Of The New Testament Church</a:t>
            </a:r>
          </a:p>
          <a:p>
            <a:pPr algn="ctr"/>
            <a:endParaRPr lang="en-US" sz="36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143500"/>
          </a:xfrm>
          <a:prstGeom prst="rect">
            <a:avLst/>
          </a:prstGeom>
          <a:gradFill flip="none" rotWithShape="1">
            <a:gsLst>
              <a:gs pos="0">
                <a:srgbClr val="FFFF00"/>
              </a:gs>
              <a:gs pos="50000">
                <a:schemeClr val="accent1">
                  <a:tint val="44500"/>
                  <a:satMod val="160000"/>
                </a:schemeClr>
              </a:gs>
              <a:gs pos="100000">
                <a:schemeClr val="accent1">
                  <a:tint val="23500"/>
                  <a:satMod val="160000"/>
                </a:schemeClr>
              </a:gs>
            </a:gsLst>
            <a:path path="circle">
              <a:fillToRect l="50000" t="50000" r="50000" b="50000"/>
            </a:path>
            <a:tileRect/>
          </a:gradFill>
        </p:spPr>
        <p:txBody>
          <a:bodyPr wrap="square" lIns="91440" tIns="45720" rIns="91440" bIns="45720">
            <a:spAutoFit/>
          </a:bodyPr>
          <a:lstStyle/>
          <a:p>
            <a:pPr algn="ctr"/>
            <a:r>
              <a:rPr lang="en-US" sz="5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New Birth</a:t>
            </a:r>
          </a:p>
          <a:p>
            <a:pPr algn="ctr"/>
            <a:r>
              <a:rPr lang="en-US" sz="54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And</a:t>
            </a:r>
          </a:p>
          <a:p>
            <a:pPr algn="ctr"/>
            <a:r>
              <a:rPr lang="en-US" sz="54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Changed Lives</a:t>
            </a:r>
          </a:p>
          <a:p>
            <a:pPr algn="ctr"/>
            <a:endParaRPr lang="en-US" sz="54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endParaRPr>
          </a:p>
          <a:p>
            <a:pPr algn="ctr"/>
            <a:r>
              <a:rPr lang="en-US" sz="5400" b="1" cap="none" spc="0"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Should Still Be Happening</a:t>
            </a:r>
          </a:p>
          <a:p>
            <a:pPr algn="ctr"/>
            <a:r>
              <a:rPr lang="en-US" sz="5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In The Church Today</a:t>
            </a:r>
            <a:endParaRPr lang="en-US" sz="5400" b="1" cap="none" spc="0" dirty="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5447645"/>
          </a:xfrm>
          <a:prstGeom prst="rect">
            <a:avLst/>
          </a:prstGeom>
          <a:gradFill flip="none" rotWithShape="1">
            <a:gsLst>
              <a:gs pos="0">
                <a:srgbClr val="FFFF00"/>
              </a:gs>
              <a:gs pos="50000">
                <a:schemeClr val="accent1">
                  <a:tint val="44500"/>
                  <a:satMod val="160000"/>
                </a:schemeClr>
              </a:gs>
              <a:gs pos="100000">
                <a:schemeClr val="accent1">
                  <a:tint val="23500"/>
                  <a:satMod val="160000"/>
                </a:schemeClr>
              </a:gs>
            </a:gsLst>
            <a:path path="circle">
              <a:fillToRect l="50000" t="50000" r="50000" b="50000"/>
            </a:path>
            <a:tileRect/>
          </a:gradFill>
        </p:spPr>
        <p:txBody>
          <a:bodyPr wrap="square" lIns="91440" tIns="45720" rIns="91440" bIns="45720">
            <a:spAutoFit/>
          </a:bodyPr>
          <a:lstStyle/>
          <a:p>
            <a:pPr algn="ctr"/>
            <a:r>
              <a:rPr lang="en-US" sz="4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Repentance (Turning From Sin)</a:t>
            </a:r>
          </a:p>
          <a:p>
            <a:pPr algn="ctr"/>
            <a:r>
              <a:rPr lang="en-US" sz="48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Water Baptism (In Jesus Name)</a:t>
            </a:r>
            <a:endParaRPr lang="en-US" sz="48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endParaRPr>
          </a:p>
          <a:p>
            <a:pPr algn="ctr"/>
            <a:r>
              <a:rPr lang="en-US" sz="48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The Infilling Of The Holy Ghost (Speaking With Tongues)</a:t>
            </a:r>
          </a:p>
          <a:p>
            <a:pPr algn="ctr"/>
            <a:endParaRPr lang="en-US" sz="36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endParaRPr>
          </a:p>
          <a:p>
            <a:pPr algn="ctr"/>
            <a:r>
              <a:rPr lang="en-US" sz="5400" b="1" cap="none" spc="0"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Should Still Be Happening</a:t>
            </a:r>
          </a:p>
          <a:p>
            <a:pPr algn="ctr"/>
            <a:r>
              <a:rPr lang="en-US" sz="5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In The Church Today</a:t>
            </a:r>
            <a:endParaRPr lang="en-US" sz="5400" b="1" cap="none" spc="0" dirty="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3999" cy="923330"/>
          </a:xfrm>
          <a:prstGeom prst="rect">
            <a:avLst/>
          </a:prstGeom>
          <a:noFill/>
        </p:spPr>
        <p:txBody>
          <a:bodyPr wrap="square" lIns="91440" tIns="45720" rIns="91440" bIns="45720">
            <a:spAutoFit/>
          </a:bodyPr>
          <a:lstStyle/>
          <a:p>
            <a:pPr algn="ctr"/>
            <a:r>
              <a:rPr lang="en-US" sz="5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Letters To Churches</a:t>
            </a:r>
            <a:endParaRPr lang="en-US" sz="5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10" name="Rectangle 9"/>
          <p:cNvSpPr/>
          <p:nvPr/>
        </p:nvSpPr>
        <p:spPr>
          <a:xfrm>
            <a:off x="2286000" y="895350"/>
            <a:ext cx="4976619" cy="769441"/>
          </a:xfrm>
          <a:prstGeom prst="rect">
            <a:avLst/>
          </a:prstGeom>
          <a:solidFill>
            <a:srgbClr val="FFFF00"/>
          </a:solidFill>
        </p:spPr>
        <p:txBody>
          <a:bodyPr wrap="none" lIns="91440" tIns="45720" rIns="91440" bIns="45720">
            <a:spAutoFit/>
          </a:bodyPr>
          <a:lstStyle/>
          <a:p>
            <a:pPr algn="ctr"/>
            <a:r>
              <a:rPr lang="en-US" sz="4400" b="1" cap="none" spc="0" dirty="0" smtClean="0">
                <a:ln w="12700">
                  <a:solidFill>
                    <a:schemeClr val="tx2">
                      <a:satMod val="155000"/>
                    </a:schemeClr>
                  </a:solidFill>
                  <a:prstDash val="solid"/>
                </a:ln>
                <a:effectLst>
                  <a:outerShdw blurRad="41275" dist="20320" dir="1800000" algn="tl" rotWithShape="0">
                    <a:srgbClr val="000000">
                      <a:alpha val="40000"/>
                    </a:srgbClr>
                  </a:outerShdw>
                </a:effectLst>
              </a:rPr>
              <a:t>Romans - Revelation</a:t>
            </a:r>
            <a:endParaRPr lang="en-US" sz="4400" b="1" cap="none" spc="0"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
        <p:nvSpPr>
          <p:cNvPr id="7" name="Rectangle 6"/>
          <p:cNvSpPr/>
          <p:nvPr/>
        </p:nvSpPr>
        <p:spPr>
          <a:xfrm>
            <a:off x="0" y="1828801"/>
            <a:ext cx="9144000" cy="646331"/>
          </a:xfrm>
          <a:prstGeom prst="rect">
            <a:avLst/>
          </a:prstGeom>
        </p:spPr>
        <p:txBody>
          <a:bodyPr wrap="square">
            <a:spAutoFit/>
          </a:bodyPr>
          <a:lstStyle/>
          <a:p>
            <a:pPr algn="ctr"/>
            <a:r>
              <a:rPr lang="en-US" sz="36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Written to people who were in the church</a:t>
            </a:r>
            <a:endParaRPr lang="en-US" sz="36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8" name="Rectangle 7"/>
          <p:cNvSpPr/>
          <p:nvPr/>
        </p:nvSpPr>
        <p:spPr>
          <a:xfrm>
            <a:off x="1" y="2433251"/>
            <a:ext cx="9143999" cy="584775"/>
          </a:xfrm>
          <a:prstGeom prst="rect">
            <a:avLst/>
          </a:prstGeom>
        </p:spPr>
        <p:txBody>
          <a:bodyPr wrap="square">
            <a:spAutoFit/>
          </a:bodyPr>
          <a:lstStyle/>
          <a:p>
            <a:pPr algn="ctr"/>
            <a:r>
              <a:rPr lang="en-US" sz="32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Written to people who were born again</a:t>
            </a:r>
            <a:endParaRPr lang="en-US" sz="32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Rectangle 8"/>
          <p:cNvSpPr/>
          <p:nvPr/>
        </p:nvSpPr>
        <p:spPr>
          <a:xfrm>
            <a:off x="-1557" y="3028951"/>
            <a:ext cx="9066456" cy="584775"/>
          </a:xfrm>
          <a:prstGeom prst="rect">
            <a:avLst/>
          </a:prstGeom>
        </p:spPr>
        <p:txBody>
          <a:bodyPr wrap="none">
            <a:spAutoFit/>
          </a:bodyPr>
          <a:lstStyle/>
          <a:p>
            <a:pPr algn="ctr"/>
            <a:r>
              <a:rPr lang="en-US" sz="32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Written to people who were baptized in Jesus Name</a:t>
            </a:r>
            <a:endParaRPr lang="en-US" sz="32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14" name="Rectangle 13"/>
          <p:cNvSpPr/>
          <p:nvPr/>
        </p:nvSpPr>
        <p:spPr>
          <a:xfrm>
            <a:off x="0" y="3657601"/>
            <a:ext cx="9144000" cy="584775"/>
          </a:xfrm>
          <a:prstGeom prst="rect">
            <a:avLst/>
          </a:prstGeom>
        </p:spPr>
        <p:txBody>
          <a:bodyPr wrap="square">
            <a:spAutoFit/>
          </a:bodyPr>
          <a:lstStyle/>
          <a:p>
            <a:pPr algn="ctr"/>
            <a:r>
              <a:rPr lang="en-US" sz="32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Written to people who had received the Holy Ghost</a:t>
            </a:r>
            <a:endParaRPr lang="en-US" sz="32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1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lide(fromBottom)">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slide(fromBottom)">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slide(fromBottom)">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slide(fromBottom)">
                                      <p:cBhvr>
                                        <p:cTn id="2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7" grpId="0"/>
      <p:bldP spid="8" grpId="0"/>
      <p:bldP spid="9" grpId="0"/>
      <p:bldP spid="1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171451"/>
            <a:ext cx="9143999" cy="830997"/>
          </a:xfrm>
          <a:prstGeom prst="rect">
            <a:avLst/>
          </a:prstGeom>
          <a:noFill/>
        </p:spPr>
        <p:txBody>
          <a:bodyPr wrap="square" lIns="91440" tIns="45720" rIns="91440" bIns="45720">
            <a:spAutoFit/>
          </a:bodyPr>
          <a:lstStyle/>
          <a:p>
            <a:pPr algn="ctr"/>
            <a:r>
              <a:rPr lang="en-US" sz="48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Letters To Churches</a:t>
            </a:r>
            <a:endParaRPr lang="en-US" sz="48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10" name="Rectangle 9"/>
          <p:cNvSpPr/>
          <p:nvPr/>
        </p:nvSpPr>
        <p:spPr>
          <a:xfrm>
            <a:off x="2274799" y="1028700"/>
            <a:ext cx="4976619" cy="769441"/>
          </a:xfrm>
          <a:prstGeom prst="rect">
            <a:avLst/>
          </a:prstGeom>
          <a:solidFill>
            <a:srgbClr val="FFFF00"/>
          </a:solidFill>
        </p:spPr>
        <p:txBody>
          <a:bodyPr wrap="none" lIns="91440" tIns="45720" rIns="91440" bIns="45720">
            <a:spAutoFit/>
          </a:bodyPr>
          <a:lstStyle/>
          <a:p>
            <a:pPr algn="ctr"/>
            <a:r>
              <a:rPr lang="en-US" sz="4400" b="1" cap="none" spc="0" dirty="0" smtClean="0">
                <a:ln w="12700">
                  <a:solidFill>
                    <a:schemeClr val="tx2">
                      <a:satMod val="155000"/>
                    </a:schemeClr>
                  </a:solidFill>
                  <a:prstDash val="solid"/>
                </a:ln>
                <a:effectLst>
                  <a:outerShdw blurRad="41275" dist="20320" dir="1800000" algn="tl" rotWithShape="0">
                    <a:srgbClr val="000000">
                      <a:alpha val="40000"/>
                    </a:srgbClr>
                  </a:outerShdw>
                </a:effectLst>
              </a:rPr>
              <a:t>Romans - Revelation</a:t>
            </a:r>
            <a:endParaRPr lang="en-US" sz="4400" b="1" cap="none" spc="0"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
        <p:nvSpPr>
          <p:cNvPr id="7" name="Rectangle 6"/>
          <p:cNvSpPr/>
          <p:nvPr/>
        </p:nvSpPr>
        <p:spPr>
          <a:xfrm>
            <a:off x="0" y="1828801"/>
            <a:ext cx="9144000" cy="646331"/>
          </a:xfrm>
          <a:prstGeom prst="rect">
            <a:avLst/>
          </a:prstGeom>
        </p:spPr>
        <p:txBody>
          <a:bodyPr wrap="square">
            <a:spAutoFit/>
          </a:bodyPr>
          <a:lstStyle/>
          <a:p>
            <a:pPr algn="ctr"/>
            <a:r>
              <a:rPr lang="en-US" sz="36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IF You Are Not In The Church</a:t>
            </a:r>
            <a:endParaRPr lang="en-US" sz="36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8" name="Rectangle 7"/>
          <p:cNvSpPr/>
          <p:nvPr/>
        </p:nvSpPr>
        <p:spPr>
          <a:xfrm>
            <a:off x="1" y="2433251"/>
            <a:ext cx="9143999" cy="584775"/>
          </a:xfrm>
          <a:prstGeom prst="rect">
            <a:avLst/>
          </a:prstGeom>
        </p:spPr>
        <p:txBody>
          <a:bodyPr wrap="square">
            <a:spAutoFit/>
          </a:bodyPr>
          <a:lstStyle/>
          <a:p>
            <a:pPr algn="ctr"/>
            <a:r>
              <a:rPr lang="en-US" sz="32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IF You Are Not Born Again</a:t>
            </a:r>
            <a:endParaRPr lang="en-US" sz="32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Rectangle 8"/>
          <p:cNvSpPr/>
          <p:nvPr/>
        </p:nvSpPr>
        <p:spPr>
          <a:xfrm>
            <a:off x="1188673" y="3028951"/>
            <a:ext cx="6685997" cy="584775"/>
          </a:xfrm>
          <a:prstGeom prst="rect">
            <a:avLst/>
          </a:prstGeom>
        </p:spPr>
        <p:txBody>
          <a:bodyPr wrap="none">
            <a:spAutoFit/>
          </a:bodyPr>
          <a:lstStyle/>
          <a:p>
            <a:pPr algn="ctr"/>
            <a:r>
              <a:rPr lang="en-US" sz="32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IF You Are Not Baptized in Jesus Name</a:t>
            </a:r>
            <a:endParaRPr lang="en-US" sz="32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14" name="Rectangle 13"/>
          <p:cNvSpPr/>
          <p:nvPr/>
        </p:nvSpPr>
        <p:spPr>
          <a:xfrm>
            <a:off x="0" y="3657601"/>
            <a:ext cx="9144000" cy="584775"/>
          </a:xfrm>
          <a:prstGeom prst="rect">
            <a:avLst/>
          </a:prstGeom>
        </p:spPr>
        <p:txBody>
          <a:bodyPr wrap="square">
            <a:spAutoFit/>
          </a:bodyPr>
          <a:lstStyle/>
          <a:p>
            <a:pPr algn="ctr"/>
            <a:r>
              <a:rPr lang="en-US" sz="32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IF You Have Not Received the Holy Ghost</a:t>
            </a:r>
            <a:endParaRPr lang="en-US" sz="32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11" name="Rectangle 10"/>
          <p:cNvSpPr/>
          <p:nvPr/>
        </p:nvSpPr>
        <p:spPr>
          <a:xfrm>
            <a:off x="0" y="4343401"/>
            <a:ext cx="9144000" cy="584775"/>
          </a:xfrm>
          <a:prstGeom prst="rect">
            <a:avLst/>
          </a:prstGeom>
        </p:spPr>
        <p:txBody>
          <a:bodyPr wrap="square">
            <a:spAutoFit/>
          </a:bodyPr>
          <a:lstStyle/>
          <a:p>
            <a:pPr algn="ctr"/>
            <a:r>
              <a:rPr lang="en-US" sz="3200" b="1" dirty="0" smtClean="0">
                <a:ln w="12700">
                  <a:solidFill>
                    <a:schemeClr val="tx2">
                      <a:satMod val="155000"/>
                    </a:schemeClr>
                  </a:solidFill>
                  <a:prstDash val="solid"/>
                </a:ln>
                <a:effectLst>
                  <a:outerShdw blurRad="41275" dist="20320" dir="1800000" algn="tl" rotWithShape="0">
                    <a:srgbClr val="000000">
                      <a:alpha val="40000"/>
                    </a:srgbClr>
                  </a:outerShdw>
                </a:effectLst>
              </a:rPr>
              <a:t>You Are Reading Some One Else's Mail</a:t>
            </a:r>
            <a:endParaRPr lang="en-US" sz="3200" b="1"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1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lide(fromBottom)">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slide(fromBottom)">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slide(fromBottom)">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slide(fromBottom)">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additive="base">
                                        <p:cTn id="32" dur="500" fill="hold"/>
                                        <p:tgtEl>
                                          <p:spTgt spid="11"/>
                                        </p:tgtEl>
                                        <p:attrNameLst>
                                          <p:attrName>ppt_x</p:attrName>
                                        </p:attrNameLst>
                                      </p:cBhvr>
                                      <p:tavLst>
                                        <p:tav tm="0">
                                          <p:val>
                                            <p:strVal val="#ppt_x"/>
                                          </p:val>
                                        </p:tav>
                                        <p:tav tm="100000">
                                          <p:val>
                                            <p:strVal val="#ppt_x"/>
                                          </p:val>
                                        </p:tav>
                                      </p:tavLst>
                                    </p:anim>
                                    <p:anim calcmode="lin" valueType="num">
                                      <p:cBhvr additive="base">
                                        <p:cTn id="3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7" grpId="0"/>
      <p:bldP spid="8" grpId="0"/>
      <p:bldP spid="9" grpId="0"/>
      <p:bldP spid="14" grpId="0"/>
      <p:bldP spid="11"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3999" cy="830997"/>
          </a:xfrm>
          <a:prstGeom prst="rect">
            <a:avLst/>
          </a:prstGeom>
          <a:noFill/>
        </p:spPr>
        <p:txBody>
          <a:bodyPr wrap="square" lIns="91440" tIns="45720" rIns="91440" bIns="45720">
            <a:spAutoFit/>
          </a:bodyPr>
          <a:lstStyle/>
          <a:p>
            <a:pPr algn="ctr"/>
            <a:r>
              <a:rPr lang="en-US" sz="48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Letters To Churches</a:t>
            </a:r>
            <a:endParaRPr lang="en-US" sz="48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10" name="Rectangle 9"/>
          <p:cNvSpPr/>
          <p:nvPr/>
        </p:nvSpPr>
        <p:spPr>
          <a:xfrm>
            <a:off x="2133600" y="742950"/>
            <a:ext cx="4976619" cy="769441"/>
          </a:xfrm>
          <a:prstGeom prst="rect">
            <a:avLst/>
          </a:prstGeom>
          <a:solidFill>
            <a:srgbClr val="FFFF00"/>
          </a:solidFill>
        </p:spPr>
        <p:txBody>
          <a:bodyPr wrap="none" lIns="91440" tIns="45720" rIns="91440" bIns="45720">
            <a:spAutoFit/>
          </a:bodyPr>
          <a:lstStyle/>
          <a:p>
            <a:pPr algn="ctr"/>
            <a:r>
              <a:rPr lang="en-US" sz="4400" b="1" cap="none" spc="0" dirty="0" smtClean="0">
                <a:ln w="12700">
                  <a:solidFill>
                    <a:schemeClr val="tx2">
                      <a:satMod val="155000"/>
                    </a:schemeClr>
                  </a:solidFill>
                  <a:prstDash val="solid"/>
                </a:ln>
                <a:effectLst>
                  <a:outerShdw blurRad="41275" dist="20320" dir="1800000" algn="tl" rotWithShape="0">
                    <a:srgbClr val="000000">
                      <a:alpha val="40000"/>
                    </a:srgbClr>
                  </a:outerShdw>
                </a:effectLst>
              </a:rPr>
              <a:t>Romans - Revelation</a:t>
            </a:r>
            <a:endParaRPr lang="en-US" sz="4400" b="1" cap="none" spc="0"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
        <p:nvSpPr>
          <p:cNvPr id="11" name="TextBox 10"/>
          <p:cNvSpPr txBox="1"/>
          <p:nvPr/>
        </p:nvSpPr>
        <p:spPr>
          <a:xfrm>
            <a:off x="304800" y="1504950"/>
            <a:ext cx="8610600" cy="1200329"/>
          </a:xfrm>
          <a:prstGeom prst="rect">
            <a:avLst/>
          </a:prstGeom>
          <a:noFill/>
        </p:spPr>
        <p:txBody>
          <a:bodyPr wrap="square" rtlCol="0">
            <a:spAutoFit/>
          </a:bodyPr>
          <a:lstStyle/>
          <a:p>
            <a:r>
              <a:rPr lang="en-US" sz="2400" dirty="0" smtClean="0"/>
              <a:t>(Romans 1:7)  To all that be in Rome, beloved of God, </a:t>
            </a:r>
            <a:r>
              <a:rPr lang="en-US" sz="2400" u="sng" dirty="0" smtClean="0">
                <a:solidFill>
                  <a:srgbClr val="FF0000"/>
                </a:solidFill>
              </a:rPr>
              <a:t>called </a:t>
            </a:r>
            <a:r>
              <a:rPr lang="en-US" sz="2400" i="1" u="sng" dirty="0" smtClean="0">
                <a:solidFill>
                  <a:srgbClr val="FF0000"/>
                </a:solidFill>
              </a:rPr>
              <a:t>to be saints</a:t>
            </a:r>
            <a:r>
              <a:rPr lang="en-US" sz="2400" i="1" dirty="0" smtClean="0"/>
              <a:t>: Grace to you and peace from God our Father, and the Lord Jesus Christ.</a:t>
            </a:r>
            <a:endParaRPr lang="en-US" sz="2400" dirty="0" smtClean="0"/>
          </a:p>
        </p:txBody>
      </p:sp>
      <p:sp>
        <p:nvSpPr>
          <p:cNvPr id="12" name="Rectangle 11"/>
          <p:cNvSpPr/>
          <p:nvPr/>
        </p:nvSpPr>
        <p:spPr>
          <a:xfrm>
            <a:off x="304800" y="2647950"/>
            <a:ext cx="8534400" cy="1569660"/>
          </a:xfrm>
          <a:prstGeom prst="rect">
            <a:avLst/>
          </a:prstGeom>
        </p:spPr>
        <p:txBody>
          <a:bodyPr wrap="square">
            <a:spAutoFit/>
          </a:bodyPr>
          <a:lstStyle/>
          <a:p>
            <a:r>
              <a:rPr lang="en-US" sz="2400" dirty="0" smtClean="0"/>
              <a:t>(1 Corinthians 1:2)  </a:t>
            </a:r>
            <a:r>
              <a:rPr lang="en-US" sz="2400" u="sng" dirty="0" smtClean="0">
                <a:solidFill>
                  <a:srgbClr val="FF0000"/>
                </a:solidFill>
              </a:rPr>
              <a:t>Unto the church of God</a:t>
            </a:r>
            <a:r>
              <a:rPr lang="en-US" sz="2400" dirty="0" smtClean="0"/>
              <a:t> which is at Corinth, to them that are sanctified in Christ Jesus, called </a:t>
            </a:r>
            <a:r>
              <a:rPr lang="en-US" sz="2400" i="1" dirty="0" smtClean="0"/>
              <a:t>to be saints, with all that in every place call upon the name of Jesus Christ our Lord, both theirs and ours:</a:t>
            </a:r>
            <a:endParaRPr lang="en-US" sz="2400" dirty="0" smtClean="0"/>
          </a:p>
        </p:txBody>
      </p:sp>
      <p:sp>
        <p:nvSpPr>
          <p:cNvPr id="13" name="Rectangle 12"/>
          <p:cNvSpPr/>
          <p:nvPr/>
        </p:nvSpPr>
        <p:spPr>
          <a:xfrm>
            <a:off x="304800" y="4114800"/>
            <a:ext cx="8458200" cy="1107996"/>
          </a:xfrm>
          <a:prstGeom prst="rect">
            <a:avLst/>
          </a:prstGeom>
        </p:spPr>
        <p:txBody>
          <a:bodyPr wrap="square">
            <a:spAutoFit/>
          </a:bodyPr>
          <a:lstStyle/>
          <a:p>
            <a:r>
              <a:rPr lang="en-US" sz="2400" dirty="0" smtClean="0"/>
              <a:t>(Galatians 1:2)  And all the brethren which are with me, </a:t>
            </a:r>
            <a:r>
              <a:rPr lang="en-US" sz="2400" u="sng" dirty="0" smtClean="0">
                <a:solidFill>
                  <a:srgbClr val="FF0000"/>
                </a:solidFill>
              </a:rPr>
              <a:t>unto the churches of Galatia</a:t>
            </a:r>
            <a:r>
              <a:rPr lang="en-US" sz="2400" dirty="0" smtClean="0"/>
              <a:t>:</a:t>
            </a:r>
          </a:p>
          <a:p>
            <a:endParaRPr lang="en-US" dirty="0" smtClean="0"/>
          </a:p>
        </p:txBody>
      </p:sp>
      <p:sp>
        <p:nvSpPr>
          <p:cNvPr id="7" name="Rectangle 6"/>
          <p:cNvSpPr/>
          <p:nvPr/>
        </p:nvSpPr>
        <p:spPr>
          <a:xfrm>
            <a:off x="-381000" y="361950"/>
            <a:ext cx="2667000" cy="1077218"/>
          </a:xfrm>
          <a:prstGeom prst="rect">
            <a:avLst/>
          </a:prstGeom>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scene3d>
            <a:camera prst="isometricRightUp"/>
            <a:lightRig rig="threePt" dir="t"/>
          </a:scene3d>
        </p:spPr>
        <p:txBody>
          <a:bodyPr wrap="square" lIns="91440" tIns="45720" rIns="91440" bIns="45720">
            <a:spAutoFit/>
          </a:bodyPr>
          <a:lstStyle/>
          <a:p>
            <a:pPr algn="ctr"/>
            <a:r>
              <a:rPr lang="en-US" sz="32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Addressed To</a:t>
            </a:r>
          </a:p>
          <a:p>
            <a:pPr algn="ctr"/>
            <a:r>
              <a:rPr lang="en-US"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Church Folks</a:t>
            </a:r>
            <a:endParaRPr lang="en-US" sz="32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8" name="Rectangle 7"/>
          <p:cNvSpPr/>
          <p:nvPr/>
        </p:nvSpPr>
        <p:spPr>
          <a:xfrm>
            <a:off x="6858000" y="438150"/>
            <a:ext cx="2438400" cy="1077218"/>
          </a:xfrm>
          <a:prstGeom prst="rect">
            <a:avLst/>
          </a:prstGeom>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scene3d>
            <a:camera prst="isometricLeftDown"/>
            <a:lightRig rig="threePt" dir="t"/>
          </a:scene3d>
        </p:spPr>
        <p:txBody>
          <a:bodyPr wrap="square">
            <a:spAutoFit/>
          </a:bodyPr>
          <a:lstStyle/>
          <a:p>
            <a:pPr algn="ctr"/>
            <a:r>
              <a:rPr lang="en-US"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Addressed To</a:t>
            </a:r>
          </a:p>
          <a:p>
            <a:pPr algn="ctr"/>
            <a:r>
              <a:rPr lang="en-US"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Church Folks</a:t>
            </a:r>
            <a:endParaRPr lang="en-US"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1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circle(in)">
                                      <p:cBhvr>
                                        <p:cTn id="12" dur="10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circle(in)">
                                      <p:cBhvr>
                                        <p:cTn id="17" dur="10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circle(in)">
                                      <p:cBhvr>
                                        <p:cTn id="22" dur="10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6"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1+#ppt_w/2"/>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par>
                                <p:cTn id="29" presetID="2" presetClass="entr" presetSubtype="12"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0-#ppt_w/2"/>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2" grpId="0"/>
      <p:bldP spid="13" grpId="0"/>
      <p:bldP spid="7" grpId="0" animBg="1"/>
      <p:bldP spid="8"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3999" cy="830997"/>
          </a:xfrm>
          <a:prstGeom prst="rect">
            <a:avLst/>
          </a:prstGeom>
          <a:noFill/>
        </p:spPr>
        <p:txBody>
          <a:bodyPr wrap="square" lIns="91440" tIns="45720" rIns="91440" bIns="45720">
            <a:spAutoFit/>
          </a:bodyPr>
          <a:lstStyle/>
          <a:p>
            <a:pPr algn="ctr"/>
            <a:r>
              <a:rPr lang="en-US" sz="48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Letters To Churches</a:t>
            </a:r>
            <a:endParaRPr lang="en-US" sz="48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3" name="Rectangle 2"/>
          <p:cNvSpPr/>
          <p:nvPr/>
        </p:nvSpPr>
        <p:spPr>
          <a:xfrm rot="21066572">
            <a:off x="424055" y="1635106"/>
            <a:ext cx="2730298" cy="769441"/>
          </a:xfrm>
          <a:prstGeom prst="rect">
            <a:avLst/>
          </a:prstGeom>
          <a:noFill/>
        </p:spPr>
        <p:txBody>
          <a:bodyPr wrap="none" lIns="91440" tIns="45720" rIns="91440" bIns="45720">
            <a:spAutoFit/>
          </a:bodyPr>
          <a:lstStyle/>
          <a:p>
            <a:pPr algn="ctr"/>
            <a:r>
              <a:rPr lang="en-US" sz="4400" b="1" cap="none" spc="0"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Instruction</a:t>
            </a:r>
            <a:endParaRPr lang="en-US" sz="4400" b="1" cap="none" spc="0" dirty="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endParaRPr>
          </a:p>
        </p:txBody>
      </p:sp>
      <p:sp>
        <p:nvSpPr>
          <p:cNvPr id="4" name="Rectangle 3"/>
          <p:cNvSpPr/>
          <p:nvPr/>
        </p:nvSpPr>
        <p:spPr>
          <a:xfrm rot="21261556">
            <a:off x="1708828" y="2222015"/>
            <a:ext cx="2224583" cy="769441"/>
          </a:xfrm>
          <a:prstGeom prst="rect">
            <a:avLst/>
          </a:prstGeom>
        </p:spPr>
        <p:txBody>
          <a:bodyPr wrap="none">
            <a:spAutoFit/>
          </a:bodyPr>
          <a:lstStyle/>
          <a:p>
            <a:pPr algn="ctr"/>
            <a:r>
              <a:rPr lang="en-US" sz="4400" b="1" dirty="0" smtClean="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rPr>
              <a:t>Teaching</a:t>
            </a:r>
            <a:endParaRPr lang="en-US" sz="4400" b="1" dirty="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endParaRPr>
          </a:p>
        </p:txBody>
      </p:sp>
      <p:sp>
        <p:nvSpPr>
          <p:cNvPr id="5" name="Rectangle 4"/>
          <p:cNvSpPr/>
          <p:nvPr/>
        </p:nvSpPr>
        <p:spPr>
          <a:xfrm rot="21154345">
            <a:off x="498029" y="3147552"/>
            <a:ext cx="2122697" cy="769441"/>
          </a:xfrm>
          <a:prstGeom prst="rect">
            <a:avLst/>
          </a:prstGeom>
        </p:spPr>
        <p:txBody>
          <a:bodyPr wrap="none">
            <a:spAutoFit/>
          </a:bodyPr>
          <a:lstStyle/>
          <a:p>
            <a:pPr algn="ctr"/>
            <a:r>
              <a:rPr lang="en-US" sz="44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Wisdom</a:t>
            </a:r>
            <a:endParaRPr lang="en-US" sz="4400" b="1"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sp>
        <p:nvSpPr>
          <p:cNvPr id="6" name="Rectangle 5"/>
          <p:cNvSpPr/>
          <p:nvPr/>
        </p:nvSpPr>
        <p:spPr>
          <a:xfrm rot="498388">
            <a:off x="5680058" y="1621930"/>
            <a:ext cx="2730235" cy="769441"/>
          </a:xfrm>
          <a:prstGeom prst="rect">
            <a:avLst/>
          </a:prstGeom>
        </p:spPr>
        <p:txBody>
          <a:bodyPr wrap="none">
            <a:spAutoFit/>
          </a:bodyPr>
          <a:lstStyle/>
          <a:p>
            <a:pPr algn="ctr"/>
            <a:r>
              <a:rPr lang="en-US" sz="4400" b="1" dirty="0" smtClean="0">
                <a:ln w="12700">
                  <a:solidFill>
                    <a:schemeClr val="tx2">
                      <a:satMod val="155000"/>
                    </a:schemeClr>
                  </a:solidFill>
                  <a:prstDash val="solid"/>
                </a:ln>
                <a:solidFill>
                  <a:srgbClr val="FFC000"/>
                </a:solidFill>
                <a:effectLst>
                  <a:outerShdw blurRad="41275" dist="20320" dir="1800000" algn="tl" rotWithShape="0">
                    <a:srgbClr val="000000">
                      <a:alpha val="40000"/>
                    </a:srgbClr>
                  </a:outerShdw>
                </a:effectLst>
              </a:rPr>
              <a:t>Living Holy</a:t>
            </a:r>
            <a:endParaRPr lang="en-US" sz="4400" b="1" dirty="0">
              <a:ln w="12700">
                <a:solidFill>
                  <a:schemeClr val="tx2">
                    <a:satMod val="155000"/>
                  </a:schemeClr>
                </a:solidFill>
                <a:prstDash val="solid"/>
              </a:ln>
              <a:solidFill>
                <a:srgbClr val="FFC000"/>
              </a:solidFill>
              <a:effectLst>
                <a:outerShdw blurRad="41275" dist="20320" dir="1800000" algn="tl" rotWithShape="0">
                  <a:srgbClr val="000000">
                    <a:alpha val="40000"/>
                  </a:srgbClr>
                </a:outerShdw>
              </a:effectLst>
            </a:endParaRPr>
          </a:p>
        </p:txBody>
      </p:sp>
      <p:sp>
        <p:nvSpPr>
          <p:cNvPr id="7" name="Rectangle 6"/>
          <p:cNvSpPr/>
          <p:nvPr/>
        </p:nvSpPr>
        <p:spPr>
          <a:xfrm rot="380172">
            <a:off x="4027533" y="2415217"/>
            <a:ext cx="4809586" cy="1446550"/>
          </a:xfrm>
          <a:prstGeom prst="rect">
            <a:avLst/>
          </a:prstGeom>
        </p:spPr>
        <p:txBody>
          <a:bodyPr wrap="none">
            <a:spAutoFit/>
          </a:bodyPr>
          <a:lstStyle/>
          <a:p>
            <a:pPr algn="ctr"/>
            <a:r>
              <a:rPr lang="en-US" sz="44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Putting off The Old</a:t>
            </a:r>
          </a:p>
          <a:p>
            <a:pPr algn="ctr"/>
            <a:r>
              <a:rPr lang="en-US" sz="44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Putting on The New</a:t>
            </a:r>
            <a:endParaRPr lang="en-US" sz="4400" b="1"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endParaRPr>
          </a:p>
        </p:txBody>
      </p:sp>
      <p:sp>
        <p:nvSpPr>
          <p:cNvPr id="8" name="Rectangle 7"/>
          <p:cNvSpPr/>
          <p:nvPr/>
        </p:nvSpPr>
        <p:spPr>
          <a:xfrm>
            <a:off x="0" y="3771900"/>
            <a:ext cx="9144000" cy="769441"/>
          </a:xfrm>
          <a:prstGeom prst="rect">
            <a:avLst/>
          </a:prstGeom>
        </p:spPr>
        <p:txBody>
          <a:bodyPr wrap="square">
            <a:spAutoFit/>
          </a:bodyPr>
          <a:lstStyle/>
          <a:p>
            <a:pPr algn="ctr"/>
            <a:r>
              <a:rPr lang="en-US" sz="4400" b="1" dirty="0" smtClean="0">
                <a:ln w="12700">
                  <a:solidFill>
                    <a:schemeClr val="tx2">
                      <a:satMod val="155000"/>
                    </a:schemeClr>
                  </a:solidFill>
                  <a:prstDash val="solid"/>
                </a:ln>
                <a:effectLst>
                  <a:outerShdw blurRad="41275" dist="20320" dir="1800000" algn="tl" rotWithShape="0">
                    <a:srgbClr val="000000">
                      <a:alpha val="40000"/>
                    </a:srgbClr>
                  </a:outerShdw>
                </a:effectLst>
              </a:rPr>
              <a:t>Separation from Sin</a:t>
            </a:r>
            <a:endParaRPr lang="en-US" sz="4400" b="1"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
        <p:nvSpPr>
          <p:cNvPr id="9" name="Rectangle 8"/>
          <p:cNvSpPr/>
          <p:nvPr/>
        </p:nvSpPr>
        <p:spPr>
          <a:xfrm>
            <a:off x="0" y="4343400"/>
            <a:ext cx="9144000" cy="769441"/>
          </a:xfrm>
          <a:prstGeom prst="rect">
            <a:avLst/>
          </a:prstGeom>
        </p:spPr>
        <p:txBody>
          <a:bodyPr wrap="square">
            <a:spAutoFit/>
          </a:bodyPr>
          <a:lstStyle/>
          <a:p>
            <a:pPr algn="ctr"/>
            <a:r>
              <a:rPr lang="en-US" sz="44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rPr>
              <a:t>Preparing for the Return of Jesus</a:t>
            </a:r>
            <a:endParaRPr lang="en-US" sz="4400" b="1"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endParaRPr>
          </a:p>
        </p:txBody>
      </p:sp>
      <p:sp>
        <p:nvSpPr>
          <p:cNvPr id="10" name="Rectangle 9"/>
          <p:cNvSpPr/>
          <p:nvPr/>
        </p:nvSpPr>
        <p:spPr>
          <a:xfrm>
            <a:off x="2133600" y="666750"/>
            <a:ext cx="4976619" cy="769441"/>
          </a:xfrm>
          <a:prstGeom prst="rect">
            <a:avLst/>
          </a:prstGeom>
          <a:solidFill>
            <a:srgbClr val="FFFF00"/>
          </a:solidFill>
        </p:spPr>
        <p:txBody>
          <a:bodyPr wrap="none" lIns="91440" tIns="45720" rIns="91440" bIns="45720">
            <a:spAutoFit/>
          </a:bodyPr>
          <a:lstStyle/>
          <a:p>
            <a:pPr algn="ctr"/>
            <a:r>
              <a:rPr lang="en-US" sz="4400" b="1" cap="none" spc="0" dirty="0" smtClean="0">
                <a:ln w="12700">
                  <a:solidFill>
                    <a:schemeClr val="tx2">
                      <a:satMod val="155000"/>
                    </a:schemeClr>
                  </a:solidFill>
                  <a:prstDash val="solid"/>
                </a:ln>
                <a:effectLst>
                  <a:outerShdw blurRad="41275" dist="20320" dir="1800000" algn="tl" rotWithShape="0">
                    <a:srgbClr val="000000">
                      <a:alpha val="40000"/>
                    </a:srgbClr>
                  </a:outerShdw>
                </a:effectLst>
              </a:rPr>
              <a:t>Romans - Revelation</a:t>
            </a:r>
            <a:endParaRPr lang="en-US" sz="4400" b="1" cap="none" spc="0"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1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par>
                                <p:cTn id="12" presetID="8" presetClass="emph" presetSubtype="0" fill="hold" grpId="0" nodeType="withEffect">
                                  <p:stCondLst>
                                    <p:cond delay="0"/>
                                  </p:stCondLst>
                                  <p:childTnLst>
                                    <p:animRot by="21600000">
                                      <p:cBhvr>
                                        <p:cTn id="13" dur="500" fill="hold"/>
                                        <p:tgtEl>
                                          <p:spTgt spid="3"/>
                                        </p:tgtEl>
                                        <p:attrNameLst>
                                          <p:attrName>r</p:attrName>
                                        </p:attrNameLst>
                                      </p:cBhvr>
                                    </p:animRo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childTnLst>
                                </p:cTn>
                              </p:par>
                              <p:par>
                                <p:cTn id="18" presetID="8" presetClass="emph" presetSubtype="0" fill="hold" grpId="1" nodeType="withEffect">
                                  <p:stCondLst>
                                    <p:cond delay="0"/>
                                  </p:stCondLst>
                                  <p:childTnLst>
                                    <p:animRot by="21600000">
                                      <p:cBhvr>
                                        <p:cTn id="19" dur="500" fill="hold"/>
                                        <p:tgtEl>
                                          <p:spTgt spid="4"/>
                                        </p:tgtEl>
                                        <p:attrNameLst>
                                          <p:attrName>r</p:attrName>
                                        </p:attrNameLst>
                                      </p:cBhvr>
                                    </p:animRo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childTnLst>
                                </p:cTn>
                              </p:par>
                              <p:par>
                                <p:cTn id="24" presetID="8" presetClass="emph" presetSubtype="0" fill="hold" grpId="1" nodeType="withEffect">
                                  <p:stCondLst>
                                    <p:cond delay="0"/>
                                  </p:stCondLst>
                                  <p:childTnLst>
                                    <p:animRot by="21600000">
                                      <p:cBhvr>
                                        <p:cTn id="25" dur="500" fill="hold"/>
                                        <p:tgtEl>
                                          <p:spTgt spid="5"/>
                                        </p:tgtEl>
                                        <p:attrNameLst>
                                          <p:attrName>r</p:attrName>
                                        </p:attrNameLst>
                                      </p:cBhvr>
                                    </p:animRo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childTnLst>
                                </p:cTn>
                              </p:par>
                              <p:par>
                                <p:cTn id="30" presetID="8" presetClass="emph" presetSubtype="0" fill="hold" grpId="1" nodeType="withEffect">
                                  <p:stCondLst>
                                    <p:cond delay="0"/>
                                  </p:stCondLst>
                                  <p:childTnLst>
                                    <p:animRot by="21600000">
                                      <p:cBhvr>
                                        <p:cTn id="31" dur="500" fill="hold"/>
                                        <p:tgtEl>
                                          <p:spTgt spid="6"/>
                                        </p:tgtEl>
                                        <p:attrNameLst>
                                          <p:attrName>r</p:attrName>
                                        </p:attrNameLst>
                                      </p:cBhvr>
                                    </p:animRo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childTnLst>
                                </p:cTn>
                              </p:par>
                              <p:par>
                                <p:cTn id="36" presetID="8" presetClass="emph" presetSubtype="0" fill="hold" grpId="1" nodeType="withEffect">
                                  <p:stCondLst>
                                    <p:cond delay="0"/>
                                  </p:stCondLst>
                                  <p:childTnLst>
                                    <p:animRot by="21600000">
                                      <p:cBhvr>
                                        <p:cTn id="37" dur="500" fill="hold"/>
                                        <p:tgtEl>
                                          <p:spTgt spid="7"/>
                                        </p:tgtEl>
                                        <p:attrNameLst>
                                          <p:attrName>r</p:attrName>
                                        </p:attrNameLst>
                                      </p:cBhvr>
                                    </p:animRo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childTnLst>
                                </p:cTn>
                              </p:par>
                              <p:par>
                                <p:cTn id="42" presetID="8" presetClass="emph" presetSubtype="0" fill="hold" grpId="1" nodeType="withEffect">
                                  <p:stCondLst>
                                    <p:cond delay="0"/>
                                  </p:stCondLst>
                                  <p:childTnLst>
                                    <p:animRot by="21600000">
                                      <p:cBhvr>
                                        <p:cTn id="43" dur="500" fill="hold"/>
                                        <p:tgtEl>
                                          <p:spTgt spid="8"/>
                                        </p:tgtEl>
                                        <p:attrNameLst>
                                          <p:attrName>r</p:attrName>
                                        </p:attrNameLst>
                                      </p:cBhvr>
                                    </p:animRo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9"/>
                                        </p:tgtEl>
                                        <p:attrNameLst>
                                          <p:attrName>style.visibility</p:attrName>
                                        </p:attrNameLst>
                                      </p:cBhvr>
                                      <p:to>
                                        <p:strVal val="visible"/>
                                      </p:to>
                                    </p:set>
                                  </p:childTnLst>
                                </p:cTn>
                              </p:par>
                              <p:par>
                                <p:cTn id="48" presetID="8" presetClass="emph" presetSubtype="0" fill="hold" grpId="1" nodeType="withEffect">
                                  <p:stCondLst>
                                    <p:cond delay="0"/>
                                  </p:stCondLst>
                                  <p:childTnLst>
                                    <p:animRot by="21600000">
                                      <p:cBhvr>
                                        <p:cTn id="49" dur="500" fill="hold"/>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P spid="4" grpId="1"/>
      <p:bldP spid="5" grpId="0"/>
      <p:bldP spid="5" grpId="1"/>
      <p:bldP spid="6" grpId="0"/>
      <p:bldP spid="6" grpId="1"/>
      <p:bldP spid="7" grpId="0"/>
      <p:bldP spid="7" grpId="1"/>
      <p:bldP spid="8" grpId="0"/>
      <p:bldP spid="8" grpId="1"/>
      <p:bldP spid="9" grpId="0"/>
      <p:bldP spid="9" grpId="1"/>
      <p:bldP spid="10"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9143999" cy="830997"/>
          </a:xfrm>
          <a:prstGeom prst="rect">
            <a:avLst/>
          </a:prstGeom>
          <a:noFill/>
        </p:spPr>
        <p:txBody>
          <a:bodyPr wrap="square" lIns="91440" tIns="45720" rIns="91440" bIns="45720">
            <a:spAutoFit/>
          </a:bodyPr>
          <a:lstStyle/>
          <a:p>
            <a:pPr algn="ctr"/>
            <a:r>
              <a:rPr lang="en-US" sz="48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Letters To Churches</a:t>
            </a:r>
            <a:endParaRPr lang="en-US" sz="48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8" name="Rectangle 7"/>
          <p:cNvSpPr/>
          <p:nvPr/>
        </p:nvSpPr>
        <p:spPr>
          <a:xfrm>
            <a:off x="0" y="1543050"/>
            <a:ext cx="9144000" cy="769441"/>
          </a:xfrm>
          <a:prstGeom prst="rect">
            <a:avLst/>
          </a:prstGeom>
        </p:spPr>
        <p:txBody>
          <a:bodyPr wrap="square">
            <a:spAutoFit/>
          </a:bodyPr>
          <a:lstStyle/>
          <a:p>
            <a:pPr algn="ctr"/>
            <a:r>
              <a:rPr lang="en-US" sz="4400" b="1" dirty="0" smtClean="0">
                <a:ln w="12700">
                  <a:solidFill>
                    <a:schemeClr val="tx2">
                      <a:satMod val="155000"/>
                    </a:schemeClr>
                  </a:solidFill>
                  <a:prstDash val="solid"/>
                </a:ln>
                <a:effectLst>
                  <a:outerShdw blurRad="41275" dist="20320" dir="1800000" algn="tl" rotWithShape="0">
                    <a:srgbClr val="000000">
                      <a:alpha val="40000"/>
                    </a:srgbClr>
                  </a:outerShdw>
                </a:effectLst>
              </a:rPr>
              <a:t>Here Is An EXAMPLE</a:t>
            </a:r>
            <a:endParaRPr lang="en-US" sz="4400" b="1"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
        <p:nvSpPr>
          <p:cNvPr id="9" name="Rectangle 8"/>
          <p:cNvSpPr/>
          <p:nvPr/>
        </p:nvSpPr>
        <p:spPr>
          <a:xfrm>
            <a:off x="0" y="2171700"/>
            <a:ext cx="9144000" cy="769441"/>
          </a:xfrm>
          <a:prstGeom prst="rect">
            <a:avLst/>
          </a:prstGeom>
        </p:spPr>
        <p:txBody>
          <a:bodyPr wrap="square">
            <a:spAutoFit/>
          </a:bodyPr>
          <a:lstStyle/>
          <a:p>
            <a:pPr algn="ctr"/>
            <a:r>
              <a:rPr lang="en-US" sz="44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rPr>
              <a:t>The Book OF Ephesians</a:t>
            </a:r>
            <a:endParaRPr lang="en-US" sz="4400" b="1"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endParaRPr>
          </a:p>
        </p:txBody>
      </p:sp>
      <p:sp>
        <p:nvSpPr>
          <p:cNvPr id="10" name="Rectangle 9"/>
          <p:cNvSpPr/>
          <p:nvPr/>
        </p:nvSpPr>
        <p:spPr>
          <a:xfrm>
            <a:off x="1905000" y="857250"/>
            <a:ext cx="5410200" cy="769441"/>
          </a:xfrm>
          <a:prstGeom prst="rect">
            <a:avLst/>
          </a:prstGeom>
          <a:solidFill>
            <a:srgbClr val="FFFF00"/>
          </a:solidFill>
        </p:spPr>
        <p:txBody>
          <a:bodyPr wrap="square" lIns="91440" tIns="45720" rIns="91440" bIns="45720">
            <a:spAutoFit/>
          </a:bodyPr>
          <a:lstStyle/>
          <a:p>
            <a:pPr algn="ctr"/>
            <a:r>
              <a:rPr lang="en-US" sz="4400" b="1" cap="none" spc="0" dirty="0" smtClean="0">
                <a:ln w="12700">
                  <a:solidFill>
                    <a:schemeClr val="tx2">
                      <a:satMod val="155000"/>
                    </a:schemeClr>
                  </a:solidFill>
                  <a:prstDash val="solid"/>
                </a:ln>
                <a:effectLst>
                  <a:outerShdw blurRad="41275" dist="20320" dir="1800000" algn="tl" rotWithShape="0">
                    <a:srgbClr val="000000">
                      <a:alpha val="40000"/>
                    </a:srgbClr>
                  </a:outerShdw>
                </a:effectLst>
              </a:rPr>
              <a:t>Romans - Revelation</a:t>
            </a:r>
            <a:endParaRPr lang="en-US" sz="4400" b="1" cap="none" spc="0"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
        <p:nvSpPr>
          <p:cNvPr id="11" name="Rectangle 10"/>
          <p:cNvSpPr/>
          <p:nvPr/>
        </p:nvSpPr>
        <p:spPr>
          <a:xfrm>
            <a:off x="228600" y="2914650"/>
            <a:ext cx="8610600" cy="1384995"/>
          </a:xfrm>
          <a:prstGeom prst="rect">
            <a:avLst/>
          </a:prstGeom>
        </p:spPr>
        <p:txBody>
          <a:bodyPr wrap="square">
            <a:spAutoFit/>
          </a:bodyPr>
          <a:lstStyle/>
          <a:p>
            <a:r>
              <a:rPr lang="en-US" sz="2800" dirty="0" smtClean="0"/>
              <a:t>(Ephesians 1:1)  Paul, an apostle of Jesus Christ by the will of God, </a:t>
            </a:r>
            <a:r>
              <a:rPr lang="en-US" sz="2800" u="sng" dirty="0" smtClean="0">
                <a:solidFill>
                  <a:srgbClr val="FF0000"/>
                </a:solidFill>
              </a:rPr>
              <a:t>to the saints</a:t>
            </a:r>
            <a:r>
              <a:rPr lang="en-US" sz="2800" dirty="0" smtClean="0"/>
              <a:t> which are at Ephesus, and to the faithful in Christ Jesus:</a:t>
            </a:r>
          </a:p>
        </p:txBody>
      </p:sp>
      <p:sp>
        <p:nvSpPr>
          <p:cNvPr id="12" name="Rectangle 11"/>
          <p:cNvSpPr/>
          <p:nvPr/>
        </p:nvSpPr>
        <p:spPr>
          <a:xfrm>
            <a:off x="2743200" y="3820061"/>
            <a:ext cx="6400800" cy="1323439"/>
          </a:xfrm>
          <a:prstGeom prst="rect">
            <a:avLst/>
          </a:prstGeom>
        </p:spPr>
        <p:txBody>
          <a:bodyPr wrap="square">
            <a:spAutoFit/>
          </a:bodyPr>
          <a:lstStyle/>
          <a:p>
            <a:pPr algn="ctr"/>
            <a:r>
              <a:rPr lang="en-US" sz="40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Where and When</a:t>
            </a:r>
          </a:p>
          <a:p>
            <a:pPr algn="ctr"/>
            <a:r>
              <a:rPr lang="en-US" sz="40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Did They Become Saints?</a:t>
            </a:r>
            <a:endParaRPr lang="en-US" sz="40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1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par>
                                <p:cTn id="12" presetID="8" presetClass="emph" presetSubtype="0" fill="hold" grpId="1" nodeType="withEffect">
                                  <p:stCondLst>
                                    <p:cond delay="0"/>
                                  </p:stCondLst>
                                  <p:childTnLst>
                                    <p:animRot by="21600000">
                                      <p:cBhvr>
                                        <p:cTn id="13" dur="500" fill="hold"/>
                                        <p:tgtEl>
                                          <p:spTgt spid="8"/>
                                        </p:tgtEl>
                                        <p:attrNameLst>
                                          <p:attrName>r</p:attrName>
                                        </p:attrNameLst>
                                      </p:cBhvr>
                                    </p:animRo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childTnLst>
                                </p:cTn>
                              </p:par>
                              <p:par>
                                <p:cTn id="18" presetID="8" presetClass="emph" presetSubtype="0" fill="hold" grpId="1" nodeType="withEffect">
                                  <p:stCondLst>
                                    <p:cond delay="0"/>
                                  </p:stCondLst>
                                  <p:childTnLst>
                                    <p:animRot by="21600000">
                                      <p:cBhvr>
                                        <p:cTn id="19" dur="500" fill="hold"/>
                                        <p:tgtEl>
                                          <p:spTgt spid="9"/>
                                        </p:tgtEl>
                                        <p:attrNameLst>
                                          <p:attrName>r</p:attrName>
                                        </p:attrNameLst>
                                      </p:cBhvr>
                                    </p:animRo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slide(fromBottom)">
                                      <p:cBhvr>
                                        <p:cTn id="24" dur="5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4"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wheel(4)">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9" grpId="0"/>
      <p:bldP spid="9" grpId="1"/>
      <p:bldP spid="10" grpId="0" animBg="1"/>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554858" y="4343400"/>
            <a:ext cx="6346161" cy="769441"/>
          </a:xfrm>
          <a:prstGeom prst="rect">
            <a:avLst/>
          </a:prstGeom>
          <a:blipFill>
            <a:blip r:embed="rId2" cstate="print"/>
            <a:tile tx="0" ty="0" sx="100000" sy="100000" flip="none" algn="tl"/>
          </a:blipFill>
        </p:spPr>
        <p:txBody>
          <a:bodyPr wrap="none" lIns="91440" tIns="45720" rIns="91440" bIns="45720">
            <a:spAutoFit/>
          </a:bodyPr>
          <a:lstStyle/>
          <a:p>
            <a:pPr algn="ctr"/>
            <a:r>
              <a:rPr lang="en-US" sz="4400" b="1" dirty="0" smtClean="0">
                <a:ln w="12700">
                  <a:solidFill>
                    <a:schemeClr val="tx2">
                      <a:satMod val="155000"/>
                    </a:schemeClr>
                  </a:solidFill>
                  <a:prstDash val="solid"/>
                </a:ln>
                <a:blipFill>
                  <a:blip r:embed="rId3"/>
                  <a:tile tx="0" ty="0" sx="100000" sy="100000" flip="none" algn="tl"/>
                </a:blipFill>
                <a:effectLst>
                  <a:outerShdw blurRad="41275" dist="20320" dir="1800000" algn="tl" rotWithShape="0">
                    <a:srgbClr val="000000">
                      <a:alpha val="40000"/>
                    </a:srgbClr>
                  </a:outerShdw>
                </a:effectLst>
              </a:rPr>
              <a:t>Prophecies of the Messiah</a:t>
            </a:r>
            <a:endParaRPr lang="en-US" sz="4400" b="1" cap="none" spc="0" dirty="0">
              <a:ln w="12700">
                <a:solidFill>
                  <a:schemeClr val="tx1"/>
                </a:solidFill>
                <a:prstDash val="solid"/>
              </a:ln>
              <a:blipFill>
                <a:blip r:embed="rId3"/>
                <a:tile tx="0" ty="0" sx="100000" sy="100000" flip="none" algn="tl"/>
              </a:blipFill>
              <a:effectLst>
                <a:outerShdw blurRad="41275" dist="20320" dir="1800000" algn="tl" rotWithShape="0">
                  <a:srgbClr val="000000">
                    <a:alpha val="40000"/>
                  </a:srgbClr>
                </a:outerShdw>
              </a:effectLst>
            </a:endParaRPr>
          </a:p>
        </p:txBody>
      </p:sp>
      <p:sp>
        <p:nvSpPr>
          <p:cNvPr id="2" name="Rectangle 1"/>
          <p:cNvSpPr/>
          <p:nvPr/>
        </p:nvSpPr>
        <p:spPr>
          <a:xfrm>
            <a:off x="0" y="0"/>
            <a:ext cx="9144000" cy="923330"/>
          </a:xfrm>
          <a:prstGeom prst="rect">
            <a:avLst/>
          </a:prstGeom>
          <a:noFill/>
        </p:spPr>
        <p:txBody>
          <a:bodyPr wrap="square" lIns="91440" tIns="45720" rIns="91440" bIns="45720">
            <a:spAutoFit/>
          </a:bodyPr>
          <a:lstStyle/>
          <a:p>
            <a:pPr algn="ctr"/>
            <a:r>
              <a:rPr lang="en-US" sz="5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The Old Testament</a:t>
            </a:r>
            <a:endParaRPr lang="en-US" sz="5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3" name="TextBox 2"/>
          <p:cNvSpPr txBox="1"/>
          <p:nvPr/>
        </p:nvSpPr>
        <p:spPr>
          <a:xfrm>
            <a:off x="381000" y="590550"/>
            <a:ext cx="8458200" cy="1569660"/>
          </a:xfrm>
          <a:prstGeom prst="rect">
            <a:avLst/>
          </a:prstGeom>
          <a:noFill/>
        </p:spPr>
        <p:txBody>
          <a:bodyPr wrap="square" rtlCol="0">
            <a:spAutoFit/>
          </a:bodyPr>
          <a:lstStyle/>
          <a:p>
            <a:pPr algn="ctr"/>
            <a:r>
              <a:rPr lang="en-US" sz="3200" u="sng" dirty="0" smtClean="0">
                <a:solidFill>
                  <a:srgbClr val="7030A0"/>
                </a:solidFill>
              </a:rPr>
              <a:t>Begins with Creation</a:t>
            </a:r>
            <a:r>
              <a:rPr lang="en-US" sz="3200" dirty="0" smtClean="0">
                <a:solidFill>
                  <a:srgbClr val="7030A0"/>
                </a:solidFill>
              </a:rPr>
              <a:t> </a:t>
            </a:r>
          </a:p>
          <a:p>
            <a:r>
              <a:rPr lang="en-US" sz="3200" dirty="0" smtClean="0"/>
              <a:t>(Genesis 1:1)  In the beginning God created the heaven and the earth.</a:t>
            </a:r>
          </a:p>
        </p:txBody>
      </p:sp>
      <p:sp>
        <p:nvSpPr>
          <p:cNvPr id="4" name="TextBox 3"/>
          <p:cNvSpPr txBox="1"/>
          <p:nvPr/>
        </p:nvSpPr>
        <p:spPr>
          <a:xfrm>
            <a:off x="228600" y="2000250"/>
            <a:ext cx="8610600" cy="523220"/>
          </a:xfrm>
          <a:prstGeom prst="rect">
            <a:avLst/>
          </a:prstGeom>
          <a:noFill/>
        </p:spPr>
        <p:txBody>
          <a:bodyPr wrap="square" rtlCol="0">
            <a:spAutoFit/>
          </a:bodyPr>
          <a:lstStyle/>
          <a:p>
            <a:r>
              <a:rPr lang="en-US" sz="2800" b="1" dirty="0" smtClean="0">
                <a:solidFill>
                  <a:srgbClr val="7030A0"/>
                </a:solidFill>
              </a:rPr>
              <a:t>In the Old Testament we read of:</a:t>
            </a:r>
            <a:endParaRPr lang="en-US" sz="2800" b="1" dirty="0">
              <a:solidFill>
                <a:srgbClr val="7030A0"/>
              </a:solidFill>
            </a:endParaRPr>
          </a:p>
        </p:txBody>
      </p:sp>
      <p:sp>
        <p:nvSpPr>
          <p:cNvPr id="5" name="Rectangle 4"/>
          <p:cNvSpPr/>
          <p:nvPr/>
        </p:nvSpPr>
        <p:spPr>
          <a:xfrm rot="21135006">
            <a:off x="258352" y="2696742"/>
            <a:ext cx="3027752" cy="646331"/>
          </a:xfrm>
          <a:prstGeom prst="rect">
            <a:avLst/>
          </a:prstGeom>
          <a:solidFill>
            <a:srgbClr val="C00000"/>
          </a:solidFill>
          <a:effectLst>
            <a:glow rad="228600">
              <a:schemeClr val="accent2">
                <a:satMod val="175000"/>
                <a:alpha val="40000"/>
              </a:schemeClr>
            </a:glow>
          </a:effectLst>
        </p:spPr>
        <p:txBody>
          <a:bodyPr wrap="square" lIns="91440" tIns="45720" rIns="91440" bIns="45720">
            <a:spAutoFit/>
          </a:bodyPr>
          <a:lstStyle/>
          <a:p>
            <a:pPr algn="ct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Adam &amp; Eve</a:t>
            </a:r>
            <a:endParaRPr lang="en-US" sz="3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5"/>
          <p:cNvSpPr/>
          <p:nvPr/>
        </p:nvSpPr>
        <p:spPr>
          <a:xfrm rot="450876">
            <a:off x="4981550" y="3539797"/>
            <a:ext cx="3193502" cy="646331"/>
          </a:xfrm>
          <a:prstGeom prst="rect">
            <a:avLst/>
          </a:prstGeom>
          <a:solidFill>
            <a:srgbClr val="FF0000"/>
          </a:solidFill>
          <a:effectLst>
            <a:glow rad="228600">
              <a:schemeClr val="accent5">
                <a:satMod val="175000"/>
                <a:alpha val="40000"/>
              </a:schemeClr>
            </a:glow>
          </a:effectLst>
        </p:spPr>
        <p:txBody>
          <a:bodyPr wrap="none">
            <a:spAutoFit/>
          </a:bodyPr>
          <a:lstStyle/>
          <a:p>
            <a:pPr algn="ct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Blood Sacrifices</a:t>
            </a:r>
            <a:endParaRPr lang="en-US"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tangle 6"/>
          <p:cNvSpPr/>
          <p:nvPr/>
        </p:nvSpPr>
        <p:spPr>
          <a:xfrm rot="615826">
            <a:off x="6341103" y="2517166"/>
            <a:ext cx="1945854" cy="646331"/>
          </a:xfrm>
          <a:prstGeom prst="rect">
            <a:avLst/>
          </a:prstGeom>
          <a:solidFill>
            <a:srgbClr val="002060"/>
          </a:solidFill>
          <a:effectLst>
            <a:glow rad="228600">
              <a:schemeClr val="accent4">
                <a:satMod val="175000"/>
                <a:alpha val="40000"/>
              </a:schemeClr>
            </a:glow>
          </a:effectLst>
        </p:spPr>
        <p:txBody>
          <a:bodyPr wrap="none">
            <a:spAutoFit/>
          </a:bodyPr>
          <a:lstStyle/>
          <a:p>
            <a:pPr algn="ct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Abraham</a:t>
            </a:r>
            <a:endParaRPr lang="en-US"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8" name="Rectangle 7"/>
          <p:cNvSpPr/>
          <p:nvPr/>
        </p:nvSpPr>
        <p:spPr>
          <a:xfrm rot="20928873">
            <a:off x="1024021" y="3550304"/>
            <a:ext cx="3081613" cy="646331"/>
          </a:xfrm>
          <a:prstGeom prst="rect">
            <a:avLst/>
          </a:prstGeom>
          <a:solidFill>
            <a:srgbClr val="FFFF00"/>
          </a:solidFill>
          <a:effectLst>
            <a:glow rad="228600">
              <a:schemeClr val="accent6">
                <a:lumMod val="50000"/>
                <a:alpha val="40000"/>
              </a:schemeClr>
            </a:glow>
          </a:effectLst>
        </p:spPr>
        <p:txBody>
          <a:bodyPr wrap="none">
            <a:spAutoFit/>
          </a:bodyPr>
          <a:lstStyle/>
          <a:p>
            <a:pPr algn="ctr"/>
            <a:r>
              <a:rPr lang="en-US" sz="36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The Tabernacle</a:t>
            </a:r>
            <a:endParaRPr lang="en-US" sz="3600" b="1" dirty="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endParaRPr>
          </a:p>
        </p:txBody>
      </p:sp>
      <p:sp>
        <p:nvSpPr>
          <p:cNvPr id="9" name="Rectangle 8"/>
          <p:cNvSpPr/>
          <p:nvPr/>
        </p:nvSpPr>
        <p:spPr>
          <a:xfrm>
            <a:off x="4038600" y="2571750"/>
            <a:ext cx="1213794" cy="646331"/>
          </a:xfrm>
          <a:prstGeom prst="rect">
            <a:avLst/>
          </a:prstGeom>
          <a:solidFill>
            <a:srgbClr val="FFFF00"/>
          </a:solidFill>
          <a:effectLst>
            <a:glow rad="228600">
              <a:schemeClr val="accent5">
                <a:satMod val="175000"/>
                <a:alpha val="40000"/>
              </a:schemeClr>
            </a:glow>
          </a:effectLst>
        </p:spPr>
        <p:txBody>
          <a:bodyPr wrap="none">
            <a:spAutoFit/>
          </a:bodyPr>
          <a:lstStyle/>
          <a:p>
            <a:pPr algn="ctr"/>
            <a:r>
              <a:rPr lang="en-US" sz="36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Noah</a:t>
            </a:r>
            <a:endParaRPr lang="en-US" sz="36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8"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0-#ppt_w/2"/>
                                          </p:val>
                                        </p:tav>
                                        <p:tav tm="100000">
                                          <p:val>
                                            <p:strVal val="#ppt_x"/>
                                          </p:val>
                                        </p:tav>
                                      </p:tavLst>
                                    </p:anim>
                                    <p:anim calcmode="lin" valueType="num">
                                      <p:cBhvr additive="base">
                                        <p:cTn id="17"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additive="base">
                                        <p:cTn id="22" dur="500" fill="hold"/>
                                        <p:tgtEl>
                                          <p:spTgt spid="9"/>
                                        </p:tgtEl>
                                        <p:attrNameLst>
                                          <p:attrName>ppt_x</p:attrName>
                                        </p:attrNameLst>
                                      </p:cBhvr>
                                      <p:tavLst>
                                        <p:tav tm="0">
                                          <p:val>
                                            <p:strVal val="#ppt_x"/>
                                          </p:val>
                                        </p:tav>
                                        <p:tav tm="100000">
                                          <p:val>
                                            <p:strVal val="#ppt_x"/>
                                          </p:val>
                                        </p:tav>
                                      </p:tavLst>
                                    </p:anim>
                                    <p:anim calcmode="lin" valueType="num">
                                      <p:cBhvr additive="base">
                                        <p:cTn id="2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additive="base">
                                        <p:cTn id="28" dur="500" fill="hold"/>
                                        <p:tgtEl>
                                          <p:spTgt spid="7"/>
                                        </p:tgtEl>
                                        <p:attrNameLst>
                                          <p:attrName>ppt_x</p:attrName>
                                        </p:attrNameLst>
                                      </p:cBhvr>
                                      <p:tavLst>
                                        <p:tav tm="0">
                                          <p:val>
                                            <p:strVal val="1+#ppt_w/2"/>
                                          </p:val>
                                        </p:tav>
                                        <p:tav tm="100000">
                                          <p:val>
                                            <p:strVal val="#ppt_x"/>
                                          </p:val>
                                        </p:tav>
                                      </p:tavLst>
                                    </p:anim>
                                    <p:anim calcmode="lin" valueType="num">
                                      <p:cBhvr additive="base">
                                        <p:cTn id="29"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12"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additive="base">
                                        <p:cTn id="34" dur="500" fill="hold"/>
                                        <p:tgtEl>
                                          <p:spTgt spid="8"/>
                                        </p:tgtEl>
                                        <p:attrNameLst>
                                          <p:attrName>ppt_x</p:attrName>
                                        </p:attrNameLst>
                                      </p:cBhvr>
                                      <p:tavLst>
                                        <p:tav tm="0">
                                          <p:val>
                                            <p:strVal val="0-#ppt_w/2"/>
                                          </p:val>
                                        </p:tav>
                                        <p:tav tm="100000">
                                          <p:val>
                                            <p:strVal val="#ppt_x"/>
                                          </p:val>
                                        </p:tav>
                                      </p:tavLst>
                                    </p:anim>
                                    <p:anim calcmode="lin" valueType="num">
                                      <p:cBhvr additive="base">
                                        <p:cTn id="3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6" fill="hold" grpId="0" nodeType="clickEffect">
                                  <p:stCondLst>
                                    <p:cond delay="0"/>
                                  </p:stCondLst>
                                  <p:childTnLst>
                                    <p:set>
                                      <p:cBhvr>
                                        <p:cTn id="39" dur="1" fill="hold">
                                          <p:stCondLst>
                                            <p:cond delay="0"/>
                                          </p:stCondLst>
                                        </p:cTn>
                                        <p:tgtEl>
                                          <p:spTgt spid="6"/>
                                        </p:tgtEl>
                                        <p:attrNameLst>
                                          <p:attrName>style.visibility</p:attrName>
                                        </p:attrNameLst>
                                      </p:cBhvr>
                                      <p:to>
                                        <p:strVal val="visible"/>
                                      </p:to>
                                    </p:set>
                                    <p:anim calcmode="lin" valueType="num">
                                      <p:cBhvr additive="base">
                                        <p:cTn id="40" dur="500" fill="hold"/>
                                        <p:tgtEl>
                                          <p:spTgt spid="6"/>
                                        </p:tgtEl>
                                        <p:attrNameLst>
                                          <p:attrName>ppt_x</p:attrName>
                                        </p:attrNameLst>
                                      </p:cBhvr>
                                      <p:tavLst>
                                        <p:tav tm="0">
                                          <p:val>
                                            <p:strVal val="1+#ppt_w/2"/>
                                          </p:val>
                                        </p:tav>
                                        <p:tav tm="100000">
                                          <p:val>
                                            <p:strVal val="#ppt_x"/>
                                          </p:val>
                                        </p:tav>
                                      </p:tavLst>
                                    </p:anim>
                                    <p:anim calcmode="lin" valueType="num">
                                      <p:cBhvr additive="base">
                                        <p:cTn id="4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10"/>
                                        </p:tgtEl>
                                        <p:attrNameLst>
                                          <p:attrName>style.visibility</p:attrName>
                                        </p:attrNameLst>
                                      </p:cBhvr>
                                      <p:to>
                                        <p:strVal val="visible"/>
                                      </p:to>
                                    </p:set>
                                    <p:anim calcmode="lin" valueType="num">
                                      <p:cBhvr additive="base">
                                        <p:cTn id="46" dur="500" fill="hold"/>
                                        <p:tgtEl>
                                          <p:spTgt spid="10"/>
                                        </p:tgtEl>
                                        <p:attrNameLst>
                                          <p:attrName>ppt_x</p:attrName>
                                        </p:attrNameLst>
                                      </p:cBhvr>
                                      <p:tavLst>
                                        <p:tav tm="0">
                                          <p:val>
                                            <p:strVal val="#ppt_x"/>
                                          </p:val>
                                        </p:tav>
                                        <p:tav tm="100000">
                                          <p:val>
                                            <p:strVal val="#ppt_x"/>
                                          </p:val>
                                        </p:tav>
                                      </p:tavLst>
                                    </p:anim>
                                    <p:anim calcmode="lin" valueType="num">
                                      <p:cBhvr additive="base">
                                        <p:cTn id="47"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3" grpId="0"/>
      <p:bldP spid="4" grpId="0"/>
      <p:bldP spid="5" grpId="0" animBg="1"/>
      <p:bldP spid="6" grpId="0" animBg="1"/>
      <p:bldP spid="7" grpId="0" animBg="1"/>
      <p:bldP spid="8" grpId="0" animBg="1"/>
      <p:bldP spid="9"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569660"/>
          </a:xfrm>
          <a:prstGeom prst="rect">
            <a:avLst/>
          </a:prstGeom>
        </p:spPr>
        <p:txBody>
          <a:bodyPr wrap="square">
            <a:spAutoFit/>
          </a:bodyPr>
          <a:lstStyle/>
          <a:p>
            <a:pPr algn="ctr"/>
            <a:r>
              <a:rPr lang="en-US" sz="4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They Became Saints</a:t>
            </a:r>
          </a:p>
          <a:p>
            <a:pPr algn="ctr"/>
            <a:r>
              <a:rPr lang="en-US" sz="4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In </a:t>
            </a:r>
            <a:r>
              <a:rPr lang="en-US" sz="4800" b="1" u="sng"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The Book Of ACTS</a:t>
            </a:r>
            <a:endParaRPr lang="en-US" sz="4800" u="sng" dirty="0"/>
          </a:p>
        </p:txBody>
      </p:sp>
      <p:sp>
        <p:nvSpPr>
          <p:cNvPr id="3" name="Rectangle 2"/>
          <p:cNvSpPr/>
          <p:nvPr/>
        </p:nvSpPr>
        <p:spPr>
          <a:xfrm>
            <a:off x="381000" y="2171701"/>
            <a:ext cx="8458200" cy="2308324"/>
          </a:xfrm>
          <a:prstGeom prst="rect">
            <a:avLst/>
          </a:prstGeom>
        </p:spPr>
        <p:txBody>
          <a:bodyPr wrap="square">
            <a:spAutoFit/>
          </a:bodyPr>
          <a:lstStyle/>
          <a:p>
            <a:r>
              <a:rPr lang="en-US" sz="3600" dirty="0" smtClean="0"/>
              <a:t>(Acts 19:1)  And it came to pass, that, while </a:t>
            </a:r>
            <a:r>
              <a:rPr lang="en-US" sz="3600" dirty="0" err="1" smtClean="0"/>
              <a:t>Apollos</a:t>
            </a:r>
            <a:r>
              <a:rPr lang="en-US" sz="3600" dirty="0" smtClean="0"/>
              <a:t> was at Corinth, Paul having passed through the upper coasts came to Ephesus: and finding certain disciples,</a:t>
            </a:r>
          </a:p>
        </p:txBody>
      </p:sp>
      <p:sp>
        <p:nvSpPr>
          <p:cNvPr id="4" name="Rectangle 3"/>
          <p:cNvSpPr/>
          <p:nvPr/>
        </p:nvSpPr>
        <p:spPr>
          <a:xfrm>
            <a:off x="0" y="1485900"/>
            <a:ext cx="9144000" cy="707886"/>
          </a:xfrm>
          <a:prstGeom prst="rect">
            <a:avLst/>
          </a:prstGeom>
          <a:noFill/>
        </p:spPr>
        <p:txBody>
          <a:bodyPr wrap="square" lIns="91440" tIns="45720" rIns="91440" bIns="45720">
            <a:spAutoFit/>
          </a:bodyPr>
          <a:lstStyle/>
          <a:p>
            <a:pPr algn="ctr"/>
            <a:r>
              <a:rPr lang="en-US" sz="4000" b="1" cap="none" spc="0"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ACTS is The HISTORY Of The Church</a:t>
            </a:r>
            <a:endParaRPr lang="en-US" sz="4000" b="1" cap="none" spc="0" dirty="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0" fill="hold"/>
                                        <p:tgtEl>
                                          <p:spTgt spid="4"/>
                                        </p:tgtEl>
                                        <p:attrNameLst>
                                          <p:attrName>ppt_w</p:attrName>
                                        </p:attrNameLst>
                                      </p:cBhvr>
                                      <p:tavLst>
                                        <p:tav tm="0" fmla="#ppt_w*sin(2.5*pi*$)">
                                          <p:val>
                                            <p:fltVal val="0"/>
                                          </p:val>
                                        </p:tav>
                                        <p:tav tm="100000">
                                          <p:val>
                                            <p:fltVal val="1"/>
                                          </p:val>
                                        </p:tav>
                                      </p:tavLst>
                                    </p:anim>
                                    <p:anim calcmode="lin" valueType="num">
                                      <p:cBhvr>
                                        <p:cTn id="8" dur="5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linds(horizont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569660"/>
          </a:xfrm>
          <a:prstGeom prst="rect">
            <a:avLst/>
          </a:prstGeom>
        </p:spPr>
        <p:txBody>
          <a:bodyPr wrap="square">
            <a:spAutoFit/>
          </a:bodyPr>
          <a:lstStyle/>
          <a:p>
            <a:pPr algn="ctr"/>
            <a:r>
              <a:rPr lang="en-US" sz="4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They Became Saints</a:t>
            </a:r>
          </a:p>
          <a:p>
            <a:pPr algn="ctr"/>
            <a:r>
              <a:rPr lang="en-US" sz="4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In </a:t>
            </a:r>
            <a:r>
              <a:rPr lang="en-US" sz="4800" b="1" u="sng"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The Book Of ACTS</a:t>
            </a:r>
            <a:endParaRPr lang="en-US" sz="4800" u="sng" dirty="0"/>
          </a:p>
        </p:txBody>
      </p:sp>
      <p:sp>
        <p:nvSpPr>
          <p:cNvPr id="3" name="Rectangle 2"/>
          <p:cNvSpPr/>
          <p:nvPr/>
        </p:nvSpPr>
        <p:spPr>
          <a:xfrm>
            <a:off x="381000" y="1657351"/>
            <a:ext cx="8458200" cy="2862322"/>
          </a:xfrm>
          <a:prstGeom prst="rect">
            <a:avLst/>
          </a:prstGeom>
        </p:spPr>
        <p:txBody>
          <a:bodyPr wrap="square">
            <a:spAutoFit/>
          </a:bodyPr>
          <a:lstStyle/>
          <a:p>
            <a:r>
              <a:rPr lang="en-US" sz="3600" dirty="0" smtClean="0"/>
              <a:t>(Acts 19:2)  He said unto them, Have ye received the Holy Ghost since ye believed? And they said unto him, We have not so much as heard whether there be any Holy Ghost.</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569660"/>
          </a:xfrm>
          <a:prstGeom prst="rect">
            <a:avLst/>
          </a:prstGeom>
        </p:spPr>
        <p:txBody>
          <a:bodyPr wrap="square">
            <a:spAutoFit/>
          </a:bodyPr>
          <a:lstStyle/>
          <a:p>
            <a:pPr algn="ctr"/>
            <a:r>
              <a:rPr lang="en-US" sz="4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They Became Saints</a:t>
            </a:r>
          </a:p>
          <a:p>
            <a:pPr algn="ctr"/>
            <a:r>
              <a:rPr lang="en-US" sz="4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In </a:t>
            </a:r>
            <a:r>
              <a:rPr lang="en-US" sz="4800" b="1" u="sng"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The Book Of ACTS</a:t>
            </a:r>
            <a:endParaRPr lang="en-US" sz="4800" u="sng" dirty="0"/>
          </a:p>
        </p:txBody>
      </p:sp>
      <p:sp>
        <p:nvSpPr>
          <p:cNvPr id="3" name="Rectangle 2"/>
          <p:cNvSpPr/>
          <p:nvPr/>
        </p:nvSpPr>
        <p:spPr>
          <a:xfrm>
            <a:off x="381000" y="1657350"/>
            <a:ext cx="8458200" cy="1754326"/>
          </a:xfrm>
          <a:prstGeom prst="rect">
            <a:avLst/>
          </a:prstGeom>
        </p:spPr>
        <p:txBody>
          <a:bodyPr wrap="square">
            <a:spAutoFit/>
          </a:bodyPr>
          <a:lstStyle/>
          <a:p>
            <a:r>
              <a:rPr lang="en-US" sz="3600" dirty="0" smtClean="0"/>
              <a:t>(Acts 19:3)  And he said unto them, Unto what then were ye baptized? And they said, Unto John's baptism.</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569660"/>
          </a:xfrm>
          <a:prstGeom prst="rect">
            <a:avLst/>
          </a:prstGeom>
        </p:spPr>
        <p:txBody>
          <a:bodyPr wrap="square">
            <a:spAutoFit/>
          </a:bodyPr>
          <a:lstStyle/>
          <a:p>
            <a:pPr algn="ctr"/>
            <a:r>
              <a:rPr lang="en-US" sz="4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They Became Saints</a:t>
            </a:r>
          </a:p>
          <a:p>
            <a:pPr algn="ctr"/>
            <a:r>
              <a:rPr lang="en-US" sz="4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In </a:t>
            </a:r>
            <a:r>
              <a:rPr lang="en-US" sz="4800" b="1" u="sng"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The Book Of ACTS</a:t>
            </a:r>
            <a:endParaRPr lang="en-US" sz="4800" u="sng" dirty="0"/>
          </a:p>
        </p:txBody>
      </p:sp>
      <p:sp>
        <p:nvSpPr>
          <p:cNvPr id="3" name="Rectangle 2"/>
          <p:cNvSpPr/>
          <p:nvPr/>
        </p:nvSpPr>
        <p:spPr>
          <a:xfrm>
            <a:off x="381000" y="1657350"/>
            <a:ext cx="8458200" cy="2862322"/>
          </a:xfrm>
          <a:prstGeom prst="rect">
            <a:avLst/>
          </a:prstGeom>
        </p:spPr>
        <p:txBody>
          <a:bodyPr wrap="square">
            <a:spAutoFit/>
          </a:bodyPr>
          <a:lstStyle/>
          <a:p>
            <a:r>
              <a:rPr lang="en-US" sz="3600" dirty="0" smtClean="0"/>
              <a:t>(Acts 19:4)  Then said Paul, John verily baptized with the baptism of repentance, saying unto the people, that they should believe on him which should come after him, that is, on Christ Jesus.</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569660"/>
          </a:xfrm>
          <a:prstGeom prst="rect">
            <a:avLst/>
          </a:prstGeom>
        </p:spPr>
        <p:txBody>
          <a:bodyPr wrap="square">
            <a:spAutoFit/>
          </a:bodyPr>
          <a:lstStyle/>
          <a:p>
            <a:pPr algn="ctr"/>
            <a:r>
              <a:rPr lang="en-US" sz="4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They Became Saints</a:t>
            </a:r>
          </a:p>
          <a:p>
            <a:pPr algn="ctr"/>
            <a:r>
              <a:rPr lang="en-US" sz="4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In </a:t>
            </a:r>
            <a:r>
              <a:rPr lang="en-US" sz="4800" b="1" u="sng"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The Book Of ACTS</a:t>
            </a:r>
            <a:endParaRPr lang="en-US" sz="4800" u="sng" dirty="0"/>
          </a:p>
        </p:txBody>
      </p:sp>
      <p:sp>
        <p:nvSpPr>
          <p:cNvPr id="3" name="Rectangle 2"/>
          <p:cNvSpPr/>
          <p:nvPr/>
        </p:nvSpPr>
        <p:spPr>
          <a:xfrm>
            <a:off x="381000" y="1657350"/>
            <a:ext cx="8458200" cy="1200329"/>
          </a:xfrm>
          <a:prstGeom prst="rect">
            <a:avLst/>
          </a:prstGeom>
        </p:spPr>
        <p:txBody>
          <a:bodyPr wrap="square">
            <a:spAutoFit/>
          </a:bodyPr>
          <a:lstStyle/>
          <a:p>
            <a:r>
              <a:rPr lang="en-US" sz="3600" dirty="0" smtClean="0"/>
              <a:t>(Acts 19:5)  When they heard </a:t>
            </a:r>
            <a:r>
              <a:rPr lang="en-US" sz="3600" i="1" dirty="0" smtClean="0"/>
              <a:t>this, they were baptized in the name of the Lord Jesus.</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569660"/>
          </a:xfrm>
          <a:prstGeom prst="rect">
            <a:avLst/>
          </a:prstGeom>
        </p:spPr>
        <p:txBody>
          <a:bodyPr wrap="square">
            <a:spAutoFit/>
          </a:bodyPr>
          <a:lstStyle/>
          <a:p>
            <a:pPr algn="ctr"/>
            <a:r>
              <a:rPr lang="en-US" sz="4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They Became Saints</a:t>
            </a:r>
          </a:p>
          <a:p>
            <a:pPr algn="ctr"/>
            <a:r>
              <a:rPr lang="en-US" sz="4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In </a:t>
            </a:r>
            <a:r>
              <a:rPr lang="en-US" sz="4800" b="1" u="sng"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The Book Of ACTS</a:t>
            </a:r>
            <a:endParaRPr lang="en-US" sz="4800" u="sng" dirty="0"/>
          </a:p>
        </p:txBody>
      </p:sp>
      <p:sp>
        <p:nvSpPr>
          <p:cNvPr id="3" name="Rectangle 2"/>
          <p:cNvSpPr/>
          <p:nvPr/>
        </p:nvSpPr>
        <p:spPr>
          <a:xfrm>
            <a:off x="381000" y="1657350"/>
            <a:ext cx="8458200" cy="2308324"/>
          </a:xfrm>
          <a:prstGeom prst="rect">
            <a:avLst/>
          </a:prstGeom>
        </p:spPr>
        <p:txBody>
          <a:bodyPr wrap="square">
            <a:spAutoFit/>
          </a:bodyPr>
          <a:lstStyle/>
          <a:p>
            <a:r>
              <a:rPr lang="en-US" sz="3600" dirty="0" smtClean="0"/>
              <a:t>(Acts 19:6)  And when Paul had laid </a:t>
            </a:r>
            <a:r>
              <a:rPr lang="en-US" sz="3600" i="1" dirty="0" smtClean="0"/>
              <a:t>his hands upon them, the Holy Ghost came on them; and they </a:t>
            </a:r>
            <a:r>
              <a:rPr lang="en-US" sz="3600" i="1" dirty="0" err="1" smtClean="0"/>
              <a:t>spake</a:t>
            </a:r>
            <a:r>
              <a:rPr lang="en-US" sz="3600" i="1" dirty="0" smtClean="0"/>
              <a:t> with tongues, and prophesied.</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69441"/>
          </a:xfrm>
          <a:prstGeom prst="rect">
            <a:avLst/>
          </a:prstGeom>
          <a:noFill/>
        </p:spPr>
        <p:txBody>
          <a:bodyPr wrap="square" lIns="91440" tIns="45720" rIns="91440" bIns="45720">
            <a:spAutoFit/>
          </a:bodyPr>
          <a:lstStyle/>
          <a:p>
            <a:pPr algn="ctr"/>
            <a:r>
              <a:rPr lang="en-US" sz="4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If You Are Looking For:</a:t>
            </a:r>
            <a:endParaRPr lang="en-US" sz="4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3" name="Rectangle 2"/>
          <p:cNvSpPr/>
          <p:nvPr/>
        </p:nvSpPr>
        <p:spPr>
          <a:xfrm>
            <a:off x="152400" y="1276350"/>
            <a:ext cx="2929007" cy="923330"/>
          </a:xfrm>
          <a:prstGeom prst="rect">
            <a:avLst/>
          </a:prstGeom>
          <a:solidFill>
            <a:srgbClr val="92D050"/>
          </a:solidFill>
          <a:scene3d>
            <a:camera prst="isometricRightUp"/>
            <a:lightRig rig="threePt" dir="t"/>
          </a:scene3d>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 Kings</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4" name="Rectangle 3"/>
          <p:cNvSpPr/>
          <p:nvPr/>
        </p:nvSpPr>
        <p:spPr>
          <a:xfrm>
            <a:off x="5339905" y="1600201"/>
            <a:ext cx="4083169" cy="923330"/>
          </a:xfrm>
          <a:prstGeom prst="rect">
            <a:avLst/>
          </a:prstGeom>
          <a:solidFill>
            <a:srgbClr val="FFFF00"/>
          </a:solidFill>
          <a:scene3d>
            <a:camera prst="isometricLeftDown"/>
            <a:lightRig rig="threePt" dir="t"/>
          </a:scene3d>
        </p:spPr>
        <p:txBody>
          <a:bodyPr wrap="none">
            <a:spAutoFit/>
          </a:bodyPr>
          <a:lstStyle/>
          <a:p>
            <a:pPr algn="ctr"/>
            <a:r>
              <a:rPr lang="en-US"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 Sacrifices</a:t>
            </a:r>
            <a:endPar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Rectangle 4"/>
          <p:cNvSpPr/>
          <p:nvPr/>
        </p:nvSpPr>
        <p:spPr>
          <a:xfrm>
            <a:off x="1066800" y="2647950"/>
            <a:ext cx="6676187" cy="646331"/>
          </a:xfrm>
          <a:prstGeom prst="rect">
            <a:avLst/>
          </a:prstGeom>
          <a:noFill/>
        </p:spPr>
        <p:txBody>
          <a:bodyPr wrap="none" lIns="91440" tIns="45720" rIns="91440" bIns="45720">
            <a:spAutoFit/>
          </a:bodyPr>
          <a:lstStyle/>
          <a:p>
            <a:pPr algn="ctr"/>
            <a:r>
              <a:rPr lang="en-US" sz="3600" b="1" cap="none" spc="0"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The History Of </a:t>
            </a:r>
            <a:r>
              <a:rPr lang="en-US" sz="3600" b="1"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The Chosen People</a:t>
            </a:r>
            <a:endParaRPr lang="en-US" sz="3600" b="1" cap="none" spc="0" dirty="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endParaRPr>
          </a:p>
        </p:txBody>
      </p:sp>
      <p:sp>
        <p:nvSpPr>
          <p:cNvPr id="6" name="Rectangle 5"/>
          <p:cNvSpPr/>
          <p:nvPr/>
        </p:nvSpPr>
        <p:spPr>
          <a:xfrm>
            <a:off x="228600" y="3181350"/>
            <a:ext cx="7018140" cy="923330"/>
          </a:xfrm>
          <a:prstGeom prst="rect">
            <a:avLst/>
          </a:prstGeom>
        </p:spPr>
        <p:txBody>
          <a:bodyPr wrap="none">
            <a:spAutoFit/>
          </a:bodyPr>
          <a:lstStyle/>
          <a:p>
            <a:pPr algn="ctr"/>
            <a:r>
              <a:rPr lang="en-US" sz="5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Where would you look?</a:t>
            </a:r>
            <a:endParaRPr lang="en-US" sz="5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7" name="Rectangle 6"/>
          <p:cNvSpPr/>
          <p:nvPr/>
        </p:nvSpPr>
        <p:spPr>
          <a:xfrm>
            <a:off x="0" y="4057651"/>
            <a:ext cx="9144000" cy="1107996"/>
          </a:xfrm>
          <a:prstGeom prst="rect">
            <a:avLst/>
          </a:prstGeom>
          <a:solidFill>
            <a:srgbClr val="FF0000"/>
          </a:solidFill>
        </p:spPr>
        <p:txBody>
          <a:bodyPr wrap="square" lIns="91440" tIns="45720" rIns="91440" bIns="45720">
            <a:spAutoFit/>
          </a:bodyPr>
          <a:lstStyle/>
          <a:p>
            <a:pPr algn="ctr"/>
            <a:r>
              <a:rPr lang="en-US" sz="6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 Old Testament</a:t>
            </a:r>
            <a:endParaRPr lang="en-US" sz="6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8" name="Rectangle 7"/>
          <p:cNvSpPr/>
          <p:nvPr/>
        </p:nvSpPr>
        <p:spPr>
          <a:xfrm>
            <a:off x="1440481" y="742950"/>
            <a:ext cx="5733621" cy="1938992"/>
          </a:xfrm>
          <a:prstGeom prst="rect">
            <a:avLst/>
          </a:prstGeom>
        </p:spPr>
        <p:txBody>
          <a:bodyPr wrap="none">
            <a:spAutoFit/>
          </a:bodyPr>
          <a:lstStyle/>
          <a:p>
            <a:pPr algn="ctr"/>
            <a:r>
              <a:rPr lang="en-US" sz="4000" b="1" dirty="0" smtClean="0">
                <a:ln w="12700">
                  <a:solidFill>
                    <a:schemeClr val="tx2">
                      <a:satMod val="155000"/>
                    </a:schemeClr>
                  </a:solidFill>
                  <a:prstDash val="solid"/>
                </a:ln>
                <a:effectLst>
                  <a:outerShdw blurRad="41275" dist="20320" dir="1800000" algn="tl" rotWithShape="0">
                    <a:srgbClr val="000000">
                      <a:alpha val="40000"/>
                    </a:srgbClr>
                  </a:outerShdw>
                </a:effectLst>
              </a:rPr>
              <a:t>The Prophets</a:t>
            </a:r>
          </a:p>
          <a:p>
            <a:pPr algn="ctr"/>
            <a:r>
              <a:rPr lang="en-US" sz="4000" b="1" dirty="0" smtClean="0">
                <a:ln w="12700">
                  <a:solidFill>
                    <a:schemeClr val="tx2">
                      <a:satMod val="155000"/>
                    </a:schemeClr>
                  </a:solidFill>
                  <a:prstDash val="solid"/>
                </a:ln>
                <a:effectLst>
                  <a:outerShdw blurRad="41275" dist="20320" dir="1800000" algn="tl" rotWithShape="0">
                    <a:srgbClr val="000000">
                      <a:alpha val="40000"/>
                    </a:srgbClr>
                  </a:outerShdw>
                </a:effectLst>
              </a:rPr>
              <a:t>Pointing To</a:t>
            </a:r>
          </a:p>
          <a:p>
            <a:pPr algn="ctr"/>
            <a:r>
              <a:rPr lang="en-US" sz="4000" b="1" dirty="0" smtClean="0">
                <a:ln w="12700">
                  <a:solidFill>
                    <a:schemeClr val="tx2">
                      <a:satMod val="155000"/>
                    </a:schemeClr>
                  </a:solidFill>
                  <a:prstDash val="solid"/>
                </a:ln>
                <a:effectLst>
                  <a:outerShdw blurRad="41275" dist="20320" dir="1800000" algn="tl" rotWithShape="0">
                    <a:srgbClr val="000000">
                      <a:alpha val="40000"/>
                    </a:srgbClr>
                  </a:outerShdw>
                </a:effectLst>
              </a:rPr>
              <a:t>The Promises Yet To Come</a:t>
            </a:r>
            <a:endParaRPr lang="en-US" sz="4000" b="1"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par>
                                <p:cTn id="9" presetID="8" presetClass="emph" presetSubtype="0" fill="hold" grpId="1" nodeType="withEffect">
                                  <p:stCondLst>
                                    <p:cond delay="0"/>
                                  </p:stCondLst>
                                  <p:childTnLst>
                                    <p:animRot by="21600000">
                                      <p:cBhvr>
                                        <p:cTn id="10" dur="500" fill="hold"/>
                                        <p:tgtEl>
                                          <p:spTgt spid="3"/>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 presetClass="entr" presetSubtype="2"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1+#ppt_w/2"/>
                                          </p:val>
                                        </p:tav>
                                        <p:tav tm="100000">
                                          <p:val>
                                            <p:strVal val="#ppt_x"/>
                                          </p:val>
                                        </p:tav>
                                      </p:tavLst>
                                    </p:anim>
                                    <p:anim calcmode="lin" valueType="num">
                                      <p:cBhvr additive="base">
                                        <p:cTn id="16" dur="500" fill="hold"/>
                                        <p:tgtEl>
                                          <p:spTgt spid="4"/>
                                        </p:tgtEl>
                                        <p:attrNameLst>
                                          <p:attrName>ppt_y</p:attrName>
                                        </p:attrNameLst>
                                      </p:cBhvr>
                                      <p:tavLst>
                                        <p:tav tm="0">
                                          <p:val>
                                            <p:strVal val="#ppt_y"/>
                                          </p:val>
                                        </p:tav>
                                        <p:tav tm="100000">
                                          <p:val>
                                            <p:strVal val="#ppt_y"/>
                                          </p:val>
                                        </p:tav>
                                      </p:tavLst>
                                    </p:anim>
                                  </p:childTnLst>
                                </p:cTn>
                              </p:par>
                              <p:par>
                                <p:cTn id="17" presetID="8" presetClass="emph" presetSubtype="0" fill="hold" grpId="1" nodeType="withEffect">
                                  <p:stCondLst>
                                    <p:cond delay="0"/>
                                  </p:stCondLst>
                                  <p:childTnLst>
                                    <p:animRot by="21600000">
                                      <p:cBhvr>
                                        <p:cTn id="18" dur="500" fill="hold"/>
                                        <p:tgtEl>
                                          <p:spTgt spid="4"/>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blinds(horizontal)">
                                      <p:cBhvr>
                                        <p:cTn id="33" dur="500"/>
                                        <p:tgtEl>
                                          <p:spTgt spid="6"/>
                                        </p:tgtEl>
                                      </p:cBhvr>
                                    </p:animEffect>
                                  </p:childTnLst>
                                </p:cTn>
                              </p:par>
                            </p:childTnLst>
                          </p:cTn>
                        </p:par>
                      </p:childTnLst>
                    </p:cTn>
                  </p:par>
                  <p:par>
                    <p:cTn id="34" fill="hold">
                      <p:stCondLst>
                        <p:cond delay="indefinite"/>
                      </p:stCondLst>
                      <p:childTnLst>
                        <p:par>
                          <p:cTn id="35" fill="hold">
                            <p:stCondLst>
                              <p:cond delay="0"/>
                            </p:stCondLst>
                            <p:childTnLst>
                              <p:par>
                                <p:cTn id="36" presetID="21" presetClass="entr" presetSubtype="4" fill="hold" nodeType="clickEffect">
                                  <p:stCondLst>
                                    <p:cond delay="0"/>
                                  </p:stCondLst>
                                  <p:childTnLst>
                                    <p:set>
                                      <p:cBhvr>
                                        <p:cTn id="37" dur="1" fill="hold">
                                          <p:stCondLst>
                                            <p:cond delay="0"/>
                                          </p:stCondLst>
                                        </p:cTn>
                                        <p:tgtEl>
                                          <p:spTgt spid="7">
                                            <p:txEl>
                                              <p:pRg st="0" end="0"/>
                                            </p:txEl>
                                          </p:spTgt>
                                        </p:tgtEl>
                                        <p:attrNameLst>
                                          <p:attrName>style.visibility</p:attrName>
                                        </p:attrNameLst>
                                      </p:cBhvr>
                                      <p:to>
                                        <p:strVal val="visible"/>
                                      </p:to>
                                    </p:set>
                                    <p:animEffect transition="in" filter="wheel(4)">
                                      <p:cBhvr>
                                        <p:cTn id="38"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P spid="4" grpId="1" animBg="1"/>
      <p:bldP spid="5" grpId="0"/>
      <p:bldP spid="6" grpId="0"/>
      <p:bldP spid="8"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3999" cy="769441"/>
          </a:xfrm>
          <a:prstGeom prst="rect">
            <a:avLst/>
          </a:prstGeom>
          <a:noFill/>
        </p:spPr>
        <p:txBody>
          <a:bodyPr wrap="square" lIns="91440" tIns="45720" rIns="91440" bIns="45720">
            <a:spAutoFit/>
          </a:bodyPr>
          <a:lstStyle/>
          <a:p>
            <a:pPr algn="ctr"/>
            <a:r>
              <a:rPr lang="en-US" sz="4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If You Are Looking For:</a:t>
            </a:r>
            <a:endParaRPr lang="en-US" sz="4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3" name="Rectangle 2"/>
          <p:cNvSpPr/>
          <p:nvPr/>
        </p:nvSpPr>
        <p:spPr>
          <a:xfrm>
            <a:off x="152400" y="1200150"/>
            <a:ext cx="2918941" cy="1107996"/>
          </a:xfrm>
          <a:prstGeom prst="rect">
            <a:avLst/>
          </a:prstGeom>
          <a:solidFill>
            <a:srgbClr val="92D050"/>
          </a:solidFill>
          <a:scene3d>
            <a:camera prst="isometricRightUp"/>
            <a:lightRig rig="threePt" dir="t"/>
          </a:scene3d>
        </p:spPr>
        <p:txBody>
          <a:bodyPr wrap="none" lIns="91440" tIns="45720" rIns="91440" bIns="45720">
            <a:spAutoFit/>
          </a:bodyPr>
          <a:lstStyle/>
          <a:p>
            <a:pPr algn="ctr"/>
            <a:r>
              <a:rPr lang="en-US" sz="6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 Life</a:t>
            </a:r>
            <a:endParaRPr lang="en-US" sz="6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4" name="Rectangle 3"/>
          <p:cNvSpPr/>
          <p:nvPr/>
        </p:nvSpPr>
        <p:spPr>
          <a:xfrm>
            <a:off x="5334000" y="1504950"/>
            <a:ext cx="4247380" cy="1015663"/>
          </a:xfrm>
          <a:prstGeom prst="rect">
            <a:avLst/>
          </a:prstGeom>
          <a:solidFill>
            <a:srgbClr val="FFFF00"/>
          </a:solidFill>
          <a:scene3d>
            <a:camera prst="isometricLeftDown"/>
            <a:lightRig rig="threePt" dir="t"/>
          </a:scene3d>
        </p:spPr>
        <p:txBody>
          <a:bodyPr wrap="none">
            <a:spAutoFit/>
          </a:bodyPr>
          <a:lstStyle/>
          <a:p>
            <a:pPr algn="ctr"/>
            <a:r>
              <a:rPr lang="en-US" sz="6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 Miracles</a:t>
            </a:r>
            <a:endParaRPr lang="en-US" sz="6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Rectangle 4"/>
          <p:cNvSpPr/>
          <p:nvPr/>
        </p:nvSpPr>
        <p:spPr>
          <a:xfrm>
            <a:off x="2971800" y="2495550"/>
            <a:ext cx="2529859"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Of Jesus</a:t>
            </a:r>
            <a:endParaRPr lang="en-US" sz="5400" b="1" cap="none" spc="0" dirty="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endParaRPr>
          </a:p>
        </p:txBody>
      </p:sp>
      <p:sp>
        <p:nvSpPr>
          <p:cNvPr id="6" name="Rectangle 5"/>
          <p:cNvSpPr/>
          <p:nvPr/>
        </p:nvSpPr>
        <p:spPr>
          <a:xfrm>
            <a:off x="228600" y="3200400"/>
            <a:ext cx="7018140" cy="923330"/>
          </a:xfrm>
          <a:prstGeom prst="rect">
            <a:avLst/>
          </a:prstGeom>
        </p:spPr>
        <p:txBody>
          <a:bodyPr wrap="none">
            <a:spAutoFit/>
          </a:bodyPr>
          <a:lstStyle/>
          <a:p>
            <a:pPr algn="ctr"/>
            <a:r>
              <a:rPr lang="en-US" sz="5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Where would you look?</a:t>
            </a:r>
            <a:endParaRPr lang="en-US" sz="5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7" name="Rectangle 6"/>
          <p:cNvSpPr/>
          <p:nvPr/>
        </p:nvSpPr>
        <p:spPr>
          <a:xfrm>
            <a:off x="2895600" y="4057651"/>
            <a:ext cx="3553313" cy="1107996"/>
          </a:xfrm>
          <a:prstGeom prst="rect">
            <a:avLst/>
          </a:prstGeom>
          <a:solidFill>
            <a:srgbClr val="FF0000"/>
          </a:solidFill>
        </p:spPr>
        <p:txBody>
          <a:bodyPr wrap="square" lIns="91440" tIns="45720" rIns="91440" bIns="45720">
            <a:spAutoFit/>
          </a:bodyPr>
          <a:lstStyle/>
          <a:p>
            <a:pPr algn="ctr"/>
            <a:r>
              <a:rPr lang="en-US" sz="6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Gospels</a:t>
            </a:r>
            <a:endParaRPr lang="en-US" sz="6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8" name="Rectangle 7"/>
          <p:cNvSpPr/>
          <p:nvPr/>
        </p:nvSpPr>
        <p:spPr>
          <a:xfrm>
            <a:off x="2514600" y="971550"/>
            <a:ext cx="3494547" cy="1569660"/>
          </a:xfrm>
          <a:prstGeom prst="rect">
            <a:avLst/>
          </a:prstGeom>
        </p:spPr>
        <p:txBody>
          <a:bodyPr wrap="none">
            <a:spAutoFit/>
          </a:bodyPr>
          <a:lstStyle/>
          <a:p>
            <a:pPr algn="ctr"/>
            <a:r>
              <a:rPr lang="en-US" sz="4800" b="1" dirty="0" smtClean="0">
                <a:ln w="12700">
                  <a:solidFill>
                    <a:schemeClr val="tx2">
                      <a:satMod val="155000"/>
                    </a:schemeClr>
                  </a:solidFill>
                  <a:prstDash val="solid"/>
                </a:ln>
                <a:effectLst>
                  <a:outerShdw blurRad="41275" dist="20320" dir="1800000" algn="tl" rotWithShape="0">
                    <a:srgbClr val="000000">
                      <a:alpha val="40000"/>
                    </a:srgbClr>
                  </a:outerShdw>
                </a:effectLst>
              </a:rPr>
              <a:t>The </a:t>
            </a:r>
            <a:r>
              <a:rPr lang="en-US" sz="4800" b="1" dirty="0" smtClean="0">
                <a:ln w="12700">
                  <a:solidFill>
                    <a:schemeClr val="tx2">
                      <a:satMod val="155000"/>
                    </a:schemeClr>
                  </a:solidFill>
                  <a:prstDash val="solid"/>
                </a:ln>
                <a:effectLst>
                  <a:outerShdw blurRad="41275" dist="20320" dir="1800000" algn="tl" rotWithShape="0">
                    <a:srgbClr val="000000">
                      <a:alpha val="40000"/>
                    </a:srgbClr>
                  </a:outerShdw>
                </a:effectLst>
              </a:rPr>
              <a:t>Ministry</a:t>
            </a:r>
          </a:p>
          <a:p>
            <a:pPr algn="ctr"/>
            <a:r>
              <a:rPr lang="en-US" sz="4800" b="1" dirty="0" smtClean="0">
                <a:ln w="12700">
                  <a:solidFill>
                    <a:schemeClr val="tx2">
                      <a:satMod val="155000"/>
                    </a:schemeClr>
                  </a:solidFill>
                  <a:prstDash val="solid"/>
                </a:ln>
                <a:effectLst>
                  <a:outerShdw blurRad="41275" dist="20320" dir="1800000" algn="tl" rotWithShape="0">
                    <a:srgbClr val="000000">
                      <a:alpha val="40000"/>
                    </a:srgbClr>
                  </a:outerShdw>
                </a:effectLst>
              </a:rPr>
              <a:t>The Teaching</a:t>
            </a:r>
            <a:endParaRPr lang="en-US" sz="4800" b="1"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par>
                                <p:cTn id="9" presetID="8" presetClass="emph" presetSubtype="0" fill="hold" grpId="1" nodeType="withEffect">
                                  <p:stCondLst>
                                    <p:cond delay="0"/>
                                  </p:stCondLst>
                                  <p:childTnLst>
                                    <p:animRot by="21600000">
                                      <p:cBhvr>
                                        <p:cTn id="10" dur="500" fill="hold"/>
                                        <p:tgtEl>
                                          <p:spTgt spid="3"/>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1+#ppt_w/2"/>
                                          </p:val>
                                        </p:tav>
                                        <p:tav tm="100000">
                                          <p:val>
                                            <p:strVal val="#ppt_x"/>
                                          </p:val>
                                        </p:tav>
                                      </p:tavLst>
                                    </p:anim>
                                    <p:anim calcmode="lin" valueType="num">
                                      <p:cBhvr additive="base">
                                        <p:cTn id="22" dur="500" fill="hold"/>
                                        <p:tgtEl>
                                          <p:spTgt spid="4"/>
                                        </p:tgtEl>
                                        <p:attrNameLst>
                                          <p:attrName>ppt_y</p:attrName>
                                        </p:attrNameLst>
                                      </p:cBhvr>
                                      <p:tavLst>
                                        <p:tav tm="0">
                                          <p:val>
                                            <p:strVal val="#ppt_y"/>
                                          </p:val>
                                        </p:tav>
                                        <p:tav tm="100000">
                                          <p:val>
                                            <p:strVal val="#ppt_y"/>
                                          </p:val>
                                        </p:tav>
                                      </p:tavLst>
                                    </p:anim>
                                  </p:childTnLst>
                                </p:cTn>
                              </p:par>
                              <p:par>
                                <p:cTn id="23" presetID="8" presetClass="emph" presetSubtype="0" fill="hold" grpId="1" nodeType="withEffect">
                                  <p:stCondLst>
                                    <p:cond delay="0"/>
                                  </p:stCondLst>
                                  <p:childTnLst>
                                    <p:animRot by="21600000">
                                      <p:cBhvr>
                                        <p:cTn id="24" dur="500" fill="hold"/>
                                        <p:tgtEl>
                                          <p:spTgt spid="4"/>
                                        </p:tgtEl>
                                        <p:attrNameLst>
                                          <p:attrName>r</p:attrName>
                                        </p:attrNameLst>
                                      </p:cBhvr>
                                    </p:animRo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blinds(horizontal)">
                                      <p:cBhvr>
                                        <p:cTn id="33" dur="500"/>
                                        <p:tgtEl>
                                          <p:spTgt spid="6"/>
                                        </p:tgtEl>
                                      </p:cBhvr>
                                    </p:animEffect>
                                  </p:childTnLst>
                                </p:cTn>
                              </p:par>
                            </p:childTnLst>
                          </p:cTn>
                        </p:par>
                      </p:childTnLst>
                    </p:cTn>
                  </p:par>
                  <p:par>
                    <p:cTn id="34" fill="hold">
                      <p:stCondLst>
                        <p:cond delay="indefinite"/>
                      </p:stCondLst>
                      <p:childTnLst>
                        <p:par>
                          <p:cTn id="35" fill="hold">
                            <p:stCondLst>
                              <p:cond delay="0"/>
                            </p:stCondLst>
                            <p:childTnLst>
                              <p:par>
                                <p:cTn id="36" presetID="21" presetClass="entr" presetSubtype="4" fill="hold" nodeType="clickEffect">
                                  <p:stCondLst>
                                    <p:cond delay="0"/>
                                  </p:stCondLst>
                                  <p:childTnLst>
                                    <p:set>
                                      <p:cBhvr>
                                        <p:cTn id="37" dur="1" fill="hold">
                                          <p:stCondLst>
                                            <p:cond delay="0"/>
                                          </p:stCondLst>
                                        </p:cTn>
                                        <p:tgtEl>
                                          <p:spTgt spid="7">
                                            <p:txEl>
                                              <p:pRg st="0" end="0"/>
                                            </p:txEl>
                                          </p:spTgt>
                                        </p:tgtEl>
                                        <p:attrNameLst>
                                          <p:attrName>style.visibility</p:attrName>
                                        </p:attrNameLst>
                                      </p:cBhvr>
                                      <p:to>
                                        <p:strVal val="visible"/>
                                      </p:to>
                                    </p:set>
                                    <p:animEffect transition="in" filter="wheel(4)">
                                      <p:cBhvr>
                                        <p:cTn id="38"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P spid="4" grpId="1" animBg="1"/>
      <p:bldP spid="5" grpId="0"/>
      <p:bldP spid="6" grpId="0"/>
      <p:bldP spid="8"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1276350"/>
            <a:ext cx="3805144" cy="1569660"/>
          </a:xfrm>
          <a:prstGeom prst="rect">
            <a:avLst/>
          </a:prstGeom>
          <a:solidFill>
            <a:srgbClr val="92D050"/>
          </a:solidFill>
          <a:scene3d>
            <a:camera prst="isometricRightUp"/>
            <a:lightRig rig="threePt" dir="t"/>
          </a:scene3d>
        </p:spPr>
        <p:txBody>
          <a:bodyPr wrap="none" lIns="91440" tIns="45720" rIns="91440" bIns="45720">
            <a:spAutoFit/>
          </a:bodyPr>
          <a:lstStyle/>
          <a:p>
            <a:pPr algn="ctr"/>
            <a:r>
              <a:rPr lang="en-US" sz="48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 History</a:t>
            </a:r>
          </a:p>
          <a:p>
            <a:pPr algn="ctr"/>
            <a:r>
              <a:rPr lang="en-US"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Of The Church</a:t>
            </a:r>
            <a:endParaRPr lang="en-US" sz="48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 name="Rectangle 1"/>
          <p:cNvSpPr/>
          <p:nvPr/>
        </p:nvSpPr>
        <p:spPr>
          <a:xfrm>
            <a:off x="0" y="0"/>
            <a:ext cx="9144000" cy="769441"/>
          </a:xfrm>
          <a:prstGeom prst="rect">
            <a:avLst/>
          </a:prstGeom>
          <a:noFill/>
        </p:spPr>
        <p:txBody>
          <a:bodyPr wrap="square" lIns="91440" tIns="45720" rIns="91440" bIns="45720">
            <a:spAutoFit/>
          </a:bodyPr>
          <a:lstStyle/>
          <a:p>
            <a:pPr algn="ctr"/>
            <a:r>
              <a:rPr lang="en-US" sz="4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If You Are Looking For:</a:t>
            </a:r>
            <a:endParaRPr lang="en-US" sz="4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Rectangle 3"/>
          <p:cNvSpPr/>
          <p:nvPr/>
        </p:nvSpPr>
        <p:spPr>
          <a:xfrm>
            <a:off x="5715000" y="1352550"/>
            <a:ext cx="3805144" cy="1569660"/>
          </a:xfrm>
          <a:prstGeom prst="rect">
            <a:avLst/>
          </a:prstGeom>
          <a:solidFill>
            <a:srgbClr val="FFFF00"/>
          </a:solidFill>
          <a:scene3d>
            <a:camera prst="isometricLeftDown"/>
            <a:lightRig rig="threePt" dir="t"/>
          </a:scene3d>
        </p:spPr>
        <p:txBody>
          <a:bodyPr wrap="none">
            <a:spAutoFit/>
          </a:bodyPr>
          <a:lstStyle/>
          <a:p>
            <a:pPr algn="ctr"/>
            <a:r>
              <a:rPr lang="en-US"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 Growth</a:t>
            </a:r>
          </a:p>
          <a:p>
            <a:pPr algn="ctr"/>
            <a:r>
              <a:rPr lang="en-US"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Of The Church</a:t>
            </a:r>
            <a:endParaRPr lang="en-US"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Rectangle 4"/>
          <p:cNvSpPr/>
          <p:nvPr/>
        </p:nvSpPr>
        <p:spPr>
          <a:xfrm>
            <a:off x="2438400" y="2724150"/>
            <a:ext cx="4751621" cy="830997"/>
          </a:xfrm>
          <a:prstGeom prst="rect">
            <a:avLst/>
          </a:prstGeom>
          <a:noFill/>
        </p:spPr>
        <p:txBody>
          <a:bodyPr wrap="none" lIns="91440" tIns="45720" rIns="91440" bIns="45720">
            <a:spAutoFit/>
          </a:bodyPr>
          <a:lstStyle/>
          <a:p>
            <a:pPr algn="ctr"/>
            <a:r>
              <a:rPr lang="en-US" sz="4800" b="1" cap="none" spc="0"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Souls Being Saved</a:t>
            </a:r>
            <a:endParaRPr lang="en-US" sz="4800" b="1" cap="none" spc="0" dirty="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endParaRPr>
          </a:p>
        </p:txBody>
      </p:sp>
      <p:sp>
        <p:nvSpPr>
          <p:cNvPr id="6" name="Rectangle 5"/>
          <p:cNvSpPr/>
          <p:nvPr/>
        </p:nvSpPr>
        <p:spPr>
          <a:xfrm>
            <a:off x="228600" y="3200400"/>
            <a:ext cx="7018140" cy="923330"/>
          </a:xfrm>
          <a:prstGeom prst="rect">
            <a:avLst/>
          </a:prstGeom>
        </p:spPr>
        <p:txBody>
          <a:bodyPr wrap="none">
            <a:spAutoFit/>
          </a:bodyPr>
          <a:lstStyle/>
          <a:p>
            <a:pPr algn="ctr"/>
            <a:r>
              <a:rPr lang="en-US" sz="5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Where would you look?</a:t>
            </a:r>
            <a:endParaRPr lang="en-US" sz="5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7" name="Rectangle 6"/>
          <p:cNvSpPr/>
          <p:nvPr/>
        </p:nvSpPr>
        <p:spPr>
          <a:xfrm>
            <a:off x="2895600" y="4057651"/>
            <a:ext cx="3553313" cy="1107996"/>
          </a:xfrm>
          <a:prstGeom prst="rect">
            <a:avLst/>
          </a:prstGeom>
          <a:solidFill>
            <a:srgbClr val="FF0000"/>
          </a:solidFill>
        </p:spPr>
        <p:txBody>
          <a:bodyPr wrap="square" lIns="91440" tIns="45720" rIns="91440" bIns="45720">
            <a:spAutoFit/>
          </a:bodyPr>
          <a:lstStyle/>
          <a:p>
            <a:pPr algn="ctr"/>
            <a:r>
              <a:rPr lang="en-US" sz="6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Acts</a:t>
            </a:r>
            <a:endParaRPr lang="en-US" sz="6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8" name="Rectangle 7"/>
          <p:cNvSpPr/>
          <p:nvPr/>
        </p:nvSpPr>
        <p:spPr>
          <a:xfrm>
            <a:off x="2895600" y="1581150"/>
            <a:ext cx="3442096" cy="1323439"/>
          </a:xfrm>
          <a:prstGeom prst="rect">
            <a:avLst/>
          </a:prstGeom>
          <a:noFill/>
        </p:spPr>
        <p:txBody>
          <a:bodyPr wrap="none" lIns="91440" tIns="45720" rIns="91440" bIns="45720">
            <a:spAutoFit/>
          </a:bodyPr>
          <a:lstStyle/>
          <a:p>
            <a:pPr algn="ctr"/>
            <a:r>
              <a:rPr lang="en-US" sz="4000" b="1" cap="none" spc="0" dirty="0" smtClean="0">
                <a:ln w="12700">
                  <a:solidFill>
                    <a:schemeClr val="tx2">
                      <a:satMod val="155000"/>
                    </a:schemeClr>
                  </a:solidFill>
                  <a:prstDash val="solid"/>
                </a:ln>
                <a:effectLst>
                  <a:outerShdw blurRad="41275" dist="20320" dir="1800000" algn="tl" rotWithShape="0">
                    <a:srgbClr val="000000">
                      <a:alpha val="40000"/>
                    </a:srgbClr>
                  </a:outerShdw>
                </a:effectLst>
              </a:rPr>
              <a:t>The Fulfillment</a:t>
            </a:r>
          </a:p>
          <a:p>
            <a:pPr algn="ctr"/>
            <a:r>
              <a:rPr lang="en-US" sz="4000" b="1" dirty="0" smtClean="0">
                <a:ln w="12700">
                  <a:solidFill>
                    <a:schemeClr val="tx2">
                      <a:satMod val="155000"/>
                    </a:schemeClr>
                  </a:solidFill>
                  <a:prstDash val="solid"/>
                </a:ln>
                <a:effectLst>
                  <a:outerShdw blurRad="41275" dist="20320" dir="1800000" algn="tl" rotWithShape="0">
                    <a:srgbClr val="000000">
                      <a:alpha val="40000"/>
                    </a:srgbClr>
                  </a:outerShdw>
                </a:effectLst>
              </a:rPr>
              <a:t>Of The Promise</a:t>
            </a:r>
            <a:endParaRPr lang="en-US" sz="4000" b="1" cap="none" spc="0"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par>
                                <p:cTn id="9" presetID="8" presetClass="emph" presetSubtype="0" fill="hold" grpId="1" nodeType="withEffect">
                                  <p:stCondLst>
                                    <p:cond delay="0"/>
                                  </p:stCondLst>
                                  <p:childTnLst>
                                    <p:animRot by="21600000">
                                      <p:cBhvr>
                                        <p:cTn id="10" dur="500" fill="hold"/>
                                        <p:tgtEl>
                                          <p:spTgt spid="3"/>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 presetClass="entr" presetSubtype="2"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1+#ppt_w/2"/>
                                          </p:val>
                                        </p:tav>
                                        <p:tav tm="100000">
                                          <p:val>
                                            <p:strVal val="#ppt_x"/>
                                          </p:val>
                                        </p:tav>
                                      </p:tavLst>
                                    </p:anim>
                                    <p:anim calcmode="lin" valueType="num">
                                      <p:cBhvr additive="base">
                                        <p:cTn id="16" dur="500" fill="hold"/>
                                        <p:tgtEl>
                                          <p:spTgt spid="4"/>
                                        </p:tgtEl>
                                        <p:attrNameLst>
                                          <p:attrName>ppt_y</p:attrName>
                                        </p:attrNameLst>
                                      </p:cBhvr>
                                      <p:tavLst>
                                        <p:tav tm="0">
                                          <p:val>
                                            <p:strVal val="#ppt_y"/>
                                          </p:val>
                                        </p:tav>
                                        <p:tav tm="100000">
                                          <p:val>
                                            <p:strVal val="#ppt_y"/>
                                          </p:val>
                                        </p:tav>
                                      </p:tavLst>
                                    </p:anim>
                                  </p:childTnLst>
                                </p:cTn>
                              </p:par>
                              <p:par>
                                <p:cTn id="17" presetID="8" presetClass="emph" presetSubtype="0" fill="hold" grpId="1" nodeType="withEffect">
                                  <p:stCondLst>
                                    <p:cond delay="0"/>
                                  </p:stCondLst>
                                  <p:childTnLst>
                                    <p:animRot by="21600000">
                                      <p:cBhvr>
                                        <p:cTn id="18" dur="500" fill="hold"/>
                                        <p:tgtEl>
                                          <p:spTgt spid="4"/>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8">
                                            <p:txEl>
                                              <p:pRg st="0" end="0"/>
                                            </p:txEl>
                                          </p:spTgt>
                                        </p:tgtEl>
                                        <p:attrNameLst>
                                          <p:attrName>style.visibility</p:attrName>
                                        </p:attrNameLst>
                                      </p:cBhvr>
                                      <p:to>
                                        <p:strVal val="visible"/>
                                      </p:to>
                                    </p:set>
                                    <p:anim calcmode="lin" valueType="num">
                                      <p:cBhvr additive="base">
                                        <p:cTn id="2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8">
                                            <p:txEl>
                                              <p:pRg st="0" end="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8">
                                            <p:txEl>
                                              <p:pRg st="1" end="1"/>
                                            </p:txEl>
                                          </p:spTgt>
                                        </p:tgtEl>
                                        <p:attrNameLst>
                                          <p:attrName>style.visibility</p:attrName>
                                        </p:attrNameLst>
                                      </p:cBhvr>
                                      <p:to>
                                        <p:strVal val="visible"/>
                                      </p:to>
                                    </p:set>
                                    <p:anim calcmode="lin" valueType="num">
                                      <p:cBhvr additive="base">
                                        <p:cTn id="31"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blinds(horizontal)">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4" fill="hold" nodeType="clickEffect">
                                  <p:stCondLst>
                                    <p:cond delay="0"/>
                                  </p:stCondLst>
                                  <p:childTnLst>
                                    <p:set>
                                      <p:cBhvr>
                                        <p:cTn id="41" dur="1" fill="hold">
                                          <p:stCondLst>
                                            <p:cond delay="0"/>
                                          </p:stCondLst>
                                        </p:cTn>
                                        <p:tgtEl>
                                          <p:spTgt spid="7">
                                            <p:txEl>
                                              <p:pRg st="0" end="0"/>
                                            </p:txEl>
                                          </p:spTgt>
                                        </p:tgtEl>
                                        <p:attrNameLst>
                                          <p:attrName>style.visibility</p:attrName>
                                        </p:attrNameLst>
                                      </p:cBhvr>
                                      <p:to>
                                        <p:strVal val="visible"/>
                                      </p:to>
                                    </p:set>
                                    <p:animEffect transition="in" filter="wheel(4)">
                                      <p:cBhvr>
                                        <p:cTn id="4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P spid="4" grpId="1" animBg="1"/>
      <p:bldP spid="5" grpId="0"/>
      <p:bldP spid="6"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451002"/>
            <a:ext cx="9144000" cy="769441"/>
          </a:xfrm>
          <a:prstGeom prst="rect">
            <a:avLst/>
          </a:prstGeom>
          <a:solidFill>
            <a:srgbClr val="FF0000"/>
          </a:solidFill>
        </p:spPr>
        <p:txBody>
          <a:bodyPr wrap="square" lIns="91440" tIns="45720" rIns="91440" bIns="45720">
            <a:spAutoFit/>
          </a:bodyPr>
          <a:lstStyle/>
          <a:p>
            <a:pPr algn="ctr"/>
            <a:r>
              <a:rPr lang="en-US" sz="4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 Letters To The  Churches</a:t>
            </a:r>
            <a:endParaRPr lang="en-US" sz="4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Rectangle 2"/>
          <p:cNvSpPr/>
          <p:nvPr/>
        </p:nvSpPr>
        <p:spPr>
          <a:xfrm>
            <a:off x="304800" y="1200150"/>
            <a:ext cx="3614707" cy="1446550"/>
          </a:xfrm>
          <a:prstGeom prst="rect">
            <a:avLst/>
          </a:prstGeom>
          <a:solidFill>
            <a:srgbClr val="92D050"/>
          </a:solidFill>
          <a:scene3d>
            <a:camera prst="isometricRightUp"/>
            <a:lightRig rig="threePt" dir="t"/>
          </a:scene3d>
        </p:spPr>
        <p:txBody>
          <a:bodyPr wrap="none" lIns="91440" tIns="45720" rIns="91440" bIns="45720">
            <a:spAutoFit/>
          </a:bodyPr>
          <a:lstStyle/>
          <a:p>
            <a:pPr algn="ctr"/>
            <a:r>
              <a:rPr lang="en-US" sz="4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Instruction For</a:t>
            </a:r>
          </a:p>
          <a:p>
            <a:pPr algn="ctr"/>
            <a:r>
              <a:rPr lang="en-US" sz="4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 Church</a:t>
            </a:r>
            <a:endParaRPr lang="en-US" sz="4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 name="Rectangle 1"/>
          <p:cNvSpPr/>
          <p:nvPr/>
        </p:nvSpPr>
        <p:spPr>
          <a:xfrm>
            <a:off x="0" y="0"/>
            <a:ext cx="9144000" cy="769441"/>
          </a:xfrm>
          <a:prstGeom prst="rect">
            <a:avLst/>
          </a:prstGeom>
          <a:noFill/>
        </p:spPr>
        <p:txBody>
          <a:bodyPr wrap="square" lIns="91440" tIns="45720" rIns="91440" bIns="45720">
            <a:spAutoFit/>
          </a:bodyPr>
          <a:lstStyle/>
          <a:p>
            <a:pPr algn="ctr"/>
            <a:r>
              <a:rPr lang="en-US" sz="4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If You Are Looking For:</a:t>
            </a:r>
            <a:endParaRPr lang="en-US" sz="4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Rectangle 3"/>
          <p:cNvSpPr/>
          <p:nvPr/>
        </p:nvSpPr>
        <p:spPr>
          <a:xfrm>
            <a:off x="5512529" y="1371600"/>
            <a:ext cx="3297377" cy="2308324"/>
          </a:xfrm>
          <a:prstGeom prst="rect">
            <a:avLst/>
          </a:prstGeom>
          <a:solidFill>
            <a:srgbClr val="FFFF00"/>
          </a:solidFill>
          <a:scene3d>
            <a:camera prst="isometricLeftDown"/>
            <a:lightRig rig="threePt" dir="t"/>
          </a:scene3d>
        </p:spPr>
        <p:txBody>
          <a:bodyPr wrap="none">
            <a:spAutoFit/>
          </a:bodyPr>
          <a:lstStyle/>
          <a:p>
            <a:pPr algn="ctr"/>
            <a:r>
              <a:rPr lang="en-US"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Teaching On</a:t>
            </a:r>
          </a:p>
          <a:p>
            <a:pPr algn="ctr"/>
            <a:r>
              <a:rPr lang="en-US"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Christ Like</a:t>
            </a:r>
          </a:p>
          <a:p>
            <a:pPr algn="ctr"/>
            <a:r>
              <a:rPr lang="en-US"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Living</a:t>
            </a:r>
            <a:endParaRPr lang="en-US"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Rectangle 4"/>
          <p:cNvSpPr/>
          <p:nvPr/>
        </p:nvSpPr>
        <p:spPr>
          <a:xfrm>
            <a:off x="990600" y="2190750"/>
            <a:ext cx="5617499" cy="1446550"/>
          </a:xfrm>
          <a:prstGeom prst="rect">
            <a:avLst/>
          </a:prstGeom>
          <a:noFill/>
        </p:spPr>
        <p:txBody>
          <a:bodyPr wrap="none" lIns="91440" tIns="45720" rIns="91440" bIns="45720">
            <a:spAutoFit/>
          </a:bodyPr>
          <a:lstStyle/>
          <a:p>
            <a:pPr algn="ctr"/>
            <a:r>
              <a:rPr lang="en-US" sz="4400" b="1" cap="none" spc="0"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Teaching On</a:t>
            </a:r>
          </a:p>
          <a:p>
            <a:pPr algn="ctr"/>
            <a:r>
              <a:rPr lang="en-US" sz="4400" b="1" cap="none" spc="0"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The Return Of </a:t>
            </a:r>
            <a:r>
              <a:rPr lang="en-US" sz="4400" b="1" dirty="0" smtClean="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rPr>
              <a:t>The Lord</a:t>
            </a:r>
            <a:endParaRPr lang="en-US" sz="4400" b="1" cap="none" spc="0" dirty="0">
              <a:ln w="12700">
                <a:solidFill>
                  <a:schemeClr val="tx2">
                    <a:satMod val="155000"/>
                  </a:schemeClr>
                </a:solidFill>
                <a:prstDash val="solid"/>
              </a:ln>
              <a:solidFill>
                <a:srgbClr val="00B0F0"/>
              </a:solidFill>
              <a:effectLst>
                <a:outerShdw blurRad="41275" dist="20320" dir="1800000" algn="tl" rotWithShape="0">
                  <a:srgbClr val="000000">
                    <a:alpha val="40000"/>
                  </a:srgbClr>
                </a:outerShdw>
              </a:effectLst>
            </a:endParaRPr>
          </a:p>
        </p:txBody>
      </p:sp>
      <p:sp>
        <p:nvSpPr>
          <p:cNvPr id="6" name="Rectangle 5"/>
          <p:cNvSpPr/>
          <p:nvPr/>
        </p:nvSpPr>
        <p:spPr>
          <a:xfrm>
            <a:off x="228600" y="3657600"/>
            <a:ext cx="7018140" cy="923330"/>
          </a:xfrm>
          <a:prstGeom prst="rect">
            <a:avLst/>
          </a:prstGeom>
        </p:spPr>
        <p:txBody>
          <a:bodyPr wrap="none">
            <a:spAutoFit/>
          </a:bodyPr>
          <a:lstStyle/>
          <a:p>
            <a:pPr algn="ctr"/>
            <a:r>
              <a:rPr lang="en-US" sz="5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Where would you look?</a:t>
            </a:r>
            <a:endParaRPr lang="en-US" sz="5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par>
                                <p:cTn id="9" presetID="8" presetClass="emph" presetSubtype="0" fill="hold" grpId="1" nodeType="withEffect">
                                  <p:stCondLst>
                                    <p:cond delay="0"/>
                                  </p:stCondLst>
                                  <p:childTnLst>
                                    <p:animRot by="21600000">
                                      <p:cBhvr>
                                        <p:cTn id="10" dur="500" fill="hold"/>
                                        <p:tgtEl>
                                          <p:spTgt spid="3"/>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 presetClass="entr" presetSubtype="2"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1+#ppt_w/2"/>
                                          </p:val>
                                        </p:tav>
                                        <p:tav tm="100000">
                                          <p:val>
                                            <p:strVal val="#ppt_x"/>
                                          </p:val>
                                        </p:tav>
                                      </p:tavLst>
                                    </p:anim>
                                    <p:anim calcmode="lin" valueType="num">
                                      <p:cBhvr additive="base">
                                        <p:cTn id="16" dur="500" fill="hold"/>
                                        <p:tgtEl>
                                          <p:spTgt spid="4"/>
                                        </p:tgtEl>
                                        <p:attrNameLst>
                                          <p:attrName>ppt_y</p:attrName>
                                        </p:attrNameLst>
                                      </p:cBhvr>
                                      <p:tavLst>
                                        <p:tav tm="0">
                                          <p:val>
                                            <p:strVal val="#ppt_y"/>
                                          </p:val>
                                        </p:tav>
                                        <p:tav tm="100000">
                                          <p:val>
                                            <p:strVal val="#ppt_y"/>
                                          </p:val>
                                        </p:tav>
                                      </p:tavLst>
                                    </p:anim>
                                  </p:childTnLst>
                                </p:cTn>
                              </p:par>
                              <p:par>
                                <p:cTn id="17" presetID="8" presetClass="emph" presetSubtype="0" fill="hold" grpId="1" nodeType="withEffect">
                                  <p:stCondLst>
                                    <p:cond delay="0"/>
                                  </p:stCondLst>
                                  <p:childTnLst>
                                    <p:animRot by="21600000">
                                      <p:cBhvr>
                                        <p:cTn id="18" dur="500" fill="hold"/>
                                        <p:tgtEl>
                                          <p:spTgt spid="4"/>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4" fill="hold" nodeType="clickEffect">
                                  <p:stCondLst>
                                    <p:cond delay="0"/>
                                  </p:stCondLst>
                                  <p:childTnLst>
                                    <p:set>
                                      <p:cBhvr>
                                        <p:cTn id="31" dur="1" fill="hold">
                                          <p:stCondLst>
                                            <p:cond delay="0"/>
                                          </p:stCondLst>
                                        </p:cTn>
                                        <p:tgtEl>
                                          <p:spTgt spid="7">
                                            <p:txEl>
                                              <p:pRg st="0" end="0"/>
                                            </p:txEl>
                                          </p:spTgt>
                                        </p:tgtEl>
                                        <p:attrNameLst>
                                          <p:attrName>style.visibility</p:attrName>
                                        </p:attrNameLst>
                                      </p:cBhvr>
                                      <p:to>
                                        <p:strVal val="visible"/>
                                      </p:to>
                                    </p:set>
                                    <p:animEffect transition="in" filter="wheel(4)">
                                      <p:cBhvr>
                                        <p:cTn id="3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P spid="4" grpId="1" animBg="1"/>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85750"/>
            <a:ext cx="9144000" cy="923330"/>
          </a:xfrm>
          <a:prstGeom prst="rect">
            <a:avLst/>
          </a:prstGeom>
          <a:noFill/>
        </p:spPr>
        <p:txBody>
          <a:bodyPr wrap="square" lIns="91440" tIns="45720" rIns="91440" bIns="45720">
            <a:spAutoFit/>
          </a:bodyPr>
          <a:lstStyle/>
          <a:p>
            <a:pPr algn="ctr"/>
            <a:r>
              <a:rPr lang="en-US" sz="5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The Old Testament</a:t>
            </a:r>
            <a:endParaRPr lang="en-US" sz="5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3" name="TextBox 2"/>
          <p:cNvSpPr txBox="1"/>
          <p:nvPr/>
        </p:nvSpPr>
        <p:spPr>
          <a:xfrm>
            <a:off x="381000" y="857251"/>
            <a:ext cx="8458200" cy="584775"/>
          </a:xfrm>
          <a:prstGeom prst="rect">
            <a:avLst/>
          </a:prstGeom>
          <a:noFill/>
        </p:spPr>
        <p:txBody>
          <a:bodyPr wrap="square" rtlCol="0">
            <a:spAutoFit/>
          </a:bodyPr>
          <a:lstStyle/>
          <a:p>
            <a:pPr algn="ctr"/>
            <a:r>
              <a:rPr lang="en-US" sz="3200" u="sng" dirty="0" smtClean="0">
                <a:solidFill>
                  <a:srgbClr val="7030A0"/>
                </a:solidFill>
              </a:rPr>
              <a:t>Contains</a:t>
            </a:r>
            <a:endParaRPr lang="en-US" sz="3200" dirty="0" smtClean="0">
              <a:solidFill>
                <a:srgbClr val="7030A0"/>
              </a:solidFill>
            </a:endParaRPr>
          </a:p>
        </p:txBody>
      </p:sp>
      <p:sp>
        <p:nvSpPr>
          <p:cNvPr id="5" name="Rectangle 4"/>
          <p:cNvSpPr/>
          <p:nvPr/>
        </p:nvSpPr>
        <p:spPr>
          <a:xfrm rot="21135006">
            <a:off x="604730" y="1728185"/>
            <a:ext cx="3046603" cy="646331"/>
          </a:xfrm>
          <a:prstGeom prst="rect">
            <a:avLst/>
          </a:prstGeom>
          <a:solidFill>
            <a:srgbClr val="C00000"/>
          </a:solidFill>
          <a:effectLst>
            <a:glow rad="228600">
              <a:schemeClr val="accent2">
                <a:satMod val="175000"/>
                <a:alpha val="40000"/>
              </a:schemeClr>
            </a:glow>
          </a:effectLst>
        </p:spPr>
        <p:txBody>
          <a:bodyPr wrap="none" lIns="91440" tIns="45720" rIns="91440" bIns="45720">
            <a:spAutoFit/>
          </a:bodyPr>
          <a:lstStyle/>
          <a:p>
            <a:pPr algn="ct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5 Books of Law</a:t>
            </a:r>
            <a:endParaRPr lang="en-US" sz="3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5"/>
          <p:cNvSpPr/>
          <p:nvPr/>
        </p:nvSpPr>
        <p:spPr>
          <a:xfrm rot="450876">
            <a:off x="4769149" y="3443675"/>
            <a:ext cx="3761799" cy="646331"/>
          </a:xfrm>
          <a:prstGeom prst="rect">
            <a:avLst/>
          </a:prstGeom>
          <a:solidFill>
            <a:srgbClr val="FF0000"/>
          </a:solidFill>
          <a:effectLst>
            <a:glow rad="228600">
              <a:schemeClr val="accent5">
                <a:satMod val="175000"/>
                <a:alpha val="40000"/>
              </a:schemeClr>
            </a:glow>
          </a:effectLst>
        </p:spPr>
        <p:txBody>
          <a:bodyPr wrap="none">
            <a:spAutoFit/>
          </a:bodyPr>
          <a:lstStyle/>
          <a:p>
            <a:pPr algn="ct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12 Minor Prophets</a:t>
            </a:r>
            <a:endParaRPr lang="en-US"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tangle 6"/>
          <p:cNvSpPr/>
          <p:nvPr/>
        </p:nvSpPr>
        <p:spPr>
          <a:xfrm rot="615826">
            <a:off x="784085" y="3902252"/>
            <a:ext cx="3511731" cy="646331"/>
          </a:xfrm>
          <a:prstGeom prst="rect">
            <a:avLst/>
          </a:prstGeom>
          <a:solidFill>
            <a:srgbClr val="002060"/>
          </a:solidFill>
          <a:effectLst>
            <a:glow rad="228600">
              <a:schemeClr val="accent4">
                <a:satMod val="175000"/>
                <a:alpha val="40000"/>
              </a:schemeClr>
            </a:glow>
          </a:effectLst>
        </p:spPr>
        <p:txBody>
          <a:bodyPr wrap="none">
            <a:spAutoFit/>
          </a:bodyPr>
          <a:lstStyle/>
          <a:p>
            <a:pPr algn="ct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5 Major Prophets</a:t>
            </a:r>
            <a:endParaRPr lang="en-US"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8" name="Rectangle 7"/>
          <p:cNvSpPr/>
          <p:nvPr/>
        </p:nvSpPr>
        <p:spPr>
          <a:xfrm rot="20928873">
            <a:off x="1702231" y="2557797"/>
            <a:ext cx="3541803" cy="646331"/>
          </a:xfrm>
          <a:prstGeom prst="rect">
            <a:avLst/>
          </a:prstGeom>
          <a:solidFill>
            <a:srgbClr val="FFFF00"/>
          </a:solidFill>
          <a:effectLst>
            <a:glow rad="228600">
              <a:schemeClr val="accent6">
                <a:lumMod val="50000"/>
                <a:alpha val="40000"/>
              </a:schemeClr>
            </a:glow>
          </a:effectLst>
        </p:spPr>
        <p:txBody>
          <a:bodyPr wrap="none">
            <a:spAutoFit/>
          </a:bodyPr>
          <a:lstStyle/>
          <a:p>
            <a:pPr algn="ctr"/>
            <a:r>
              <a:rPr lang="en-US" sz="36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5 Books of Poetry</a:t>
            </a:r>
            <a:endParaRPr lang="en-US" sz="3600" b="1" dirty="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endParaRPr>
          </a:p>
        </p:txBody>
      </p:sp>
      <p:sp>
        <p:nvSpPr>
          <p:cNvPr id="11" name="Rectangle 10"/>
          <p:cNvSpPr/>
          <p:nvPr/>
        </p:nvSpPr>
        <p:spPr>
          <a:xfrm>
            <a:off x="5134184" y="1714500"/>
            <a:ext cx="4009817" cy="646331"/>
          </a:xfrm>
          <a:prstGeom prst="rect">
            <a:avLst/>
          </a:prstGeom>
          <a:solidFill>
            <a:srgbClr val="92D050"/>
          </a:solidFill>
          <a:scene3d>
            <a:camera prst="isometricLeftDown"/>
            <a:lightRig rig="threePt" dir="t"/>
          </a:scene3d>
        </p:spPr>
        <p:txBody>
          <a:bodyPr wrap="square">
            <a:spAutoFit/>
          </a:bodyPr>
          <a:lstStyle/>
          <a:p>
            <a:pPr algn="ctr"/>
            <a:r>
              <a:rPr lang="en-US" sz="36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12 Books of History</a:t>
            </a:r>
            <a:endParaRPr lang="en-US" sz="36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0-#ppt_w/2"/>
                                          </p:val>
                                        </p:tav>
                                        <p:tav tm="100000">
                                          <p:val>
                                            <p:strVal val="#ppt_x"/>
                                          </p:val>
                                        </p:tav>
                                      </p:tavLst>
                                    </p:anim>
                                    <p:anim calcmode="lin" valueType="num">
                                      <p:cBhvr additive="base">
                                        <p:cTn id="13"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1+#ppt_w/2"/>
                                          </p:val>
                                        </p:tav>
                                        <p:tav tm="100000">
                                          <p:val>
                                            <p:strVal val="#ppt_x"/>
                                          </p:val>
                                        </p:tav>
                                      </p:tavLst>
                                    </p:anim>
                                    <p:anim calcmode="lin" valueType="num">
                                      <p:cBhvr additive="base">
                                        <p:cTn id="19"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12"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500" fill="hold"/>
                                        <p:tgtEl>
                                          <p:spTgt spid="8"/>
                                        </p:tgtEl>
                                        <p:attrNameLst>
                                          <p:attrName>ppt_x</p:attrName>
                                        </p:attrNameLst>
                                      </p:cBhvr>
                                      <p:tavLst>
                                        <p:tav tm="0">
                                          <p:val>
                                            <p:strVal val="0-#ppt_w/2"/>
                                          </p:val>
                                        </p:tav>
                                        <p:tav tm="100000">
                                          <p:val>
                                            <p:strVal val="#ppt_x"/>
                                          </p:val>
                                        </p:tav>
                                      </p:tavLst>
                                    </p:anim>
                                    <p:anim calcmode="lin" valueType="num">
                                      <p:cBhvr additive="base">
                                        <p:cTn id="2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additive="base">
                                        <p:cTn id="30" dur="500" fill="hold"/>
                                        <p:tgtEl>
                                          <p:spTgt spid="7"/>
                                        </p:tgtEl>
                                        <p:attrNameLst>
                                          <p:attrName>ppt_x</p:attrName>
                                        </p:attrNameLst>
                                      </p:cBhvr>
                                      <p:tavLst>
                                        <p:tav tm="0">
                                          <p:val>
                                            <p:strVal val="1+#ppt_w/2"/>
                                          </p:val>
                                        </p:tav>
                                        <p:tav tm="100000">
                                          <p:val>
                                            <p:strVal val="#ppt_x"/>
                                          </p:val>
                                        </p:tav>
                                      </p:tavLst>
                                    </p:anim>
                                    <p:anim calcmode="lin" valueType="num">
                                      <p:cBhvr additive="base">
                                        <p:cTn id="31"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12"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anim calcmode="lin" valueType="num">
                                      <p:cBhvr additive="base">
                                        <p:cTn id="36" dur="500" fill="hold"/>
                                        <p:tgtEl>
                                          <p:spTgt spid="6"/>
                                        </p:tgtEl>
                                        <p:attrNameLst>
                                          <p:attrName>ppt_x</p:attrName>
                                        </p:attrNameLst>
                                      </p:cBhvr>
                                      <p:tavLst>
                                        <p:tav tm="0">
                                          <p:val>
                                            <p:strVal val="0-#ppt_w/2"/>
                                          </p:val>
                                        </p:tav>
                                        <p:tav tm="100000">
                                          <p:val>
                                            <p:strVal val="#ppt_x"/>
                                          </p:val>
                                        </p:tav>
                                      </p:tavLst>
                                    </p:anim>
                                    <p:anim calcmode="lin" valueType="num">
                                      <p:cBhvr additive="base">
                                        <p:cTn id="37"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animBg="1"/>
      <p:bldP spid="7" grpId="0" animBg="1"/>
      <p:bldP spid="8" grpId="0" animBg="1"/>
      <p:bldP spid="11"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3999" cy="2800767"/>
          </a:xfrm>
          <a:prstGeom prst="rect">
            <a:avLst/>
          </a:prstGeom>
          <a:solidFill>
            <a:srgbClr val="FF0000"/>
          </a:solidFill>
        </p:spPr>
        <p:txBody>
          <a:bodyPr wrap="square" lIns="91440" tIns="45720" rIns="91440" bIns="45720">
            <a:spAutoFit/>
          </a:bodyPr>
          <a:lstStyle/>
          <a:p>
            <a:pPr algn="ctr"/>
            <a:r>
              <a:rPr lang="en-US" sz="4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 Old Testament</a:t>
            </a:r>
          </a:p>
          <a:p>
            <a:pPr algn="ctr"/>
            <a:r>
              <a:rPr lang="en-US" sz="4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Pointed To Jesus</a:t>
            </a:r>
          </a:p>
          <a:p>
            <a:pPr algn="ctr"/>
            <a:r>
              <a:rPr lang="en-US" sz="4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And</a:t>
            </a:r>
          </a:p>
          <a:p>
            <a:pPr algn="ctr"/>
            <a:r>
              <a:rPr lang="en-US" sz="4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 Salvation He Would Offer</a:t>
            </a:r>
            <a:endParaRPr lang="en-US" sz="4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Rectangle 2"/>
          <p:cNvSpPr/>
          <p:nvPr/>
        </p:nvSpPr>
        <p:spPr>
          <a:xfrm>
            <a:off x="0" y="3019842"/>
            <a:ext cx="9144000" cy="2123658"/>
          </a:xfrm>
          <a:prstGeom prst="rect">
            <a:avLst/>
          </a:prstGeom>
          <a:solidFill>
            <a:srgbClr val="0070C0"/>
          </a:solidFill>
        </p:spPr>
        <p:txBody>
          <a:bodyPr wrap="square" lIns="91440" tIns="45720" rIns="91440" bIns="45720">
            <a:spAutoFit/>
          </a:bodyPr>
          <a:lstStyle/>
          <a:p>
            <a:pPr algn="ctr"/>
            <a:r>
              <a:rPr lang="en-US" sz="4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But That Salvation</a:t>
            </a:r>
          </a:p>
          <a:p>
            <a:pPr algn="ctr"/>
            <a:r>
              <a:rPr lang="en-US" sz="4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Was Not In</a:t>
            </a:r>
          </a:p>
          <a:p>
            <a:pPr algn="ctr"/>
            <a:r>
              <a:rPr lang="en-US" sz="4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 Old Testament</a:t>
            </a:r>
            <a:endParaRPr lang="en-US" sz="4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lide(fromBottom)">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71450"/>
            <a:ext cx="9144000" cy="1569660"/>
          </a:xfrm>
          <a:prstGeom prst="rect">
            <a:avLst/>
          </a:prstGeom>
          <a:noFill/>
        </p:spPr>
        <p:txBody>
          <a:bodyPr wrap="square" lIns="91440" tIns="45720" rIns="91440" bIns="45720">
            <a:spAutoFit/>
          </a:bodyPr>
          <a:lstStyle/>
          <a:p>
            <a:pPr algn="ctr"/>
            <a:r>
              <a:rPr lang="en-US" sz="48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In The “Gospels”</a:t>
            </a:r>
          </a:p>
          <a:p>
            <a:pPr algn="ctr"/>
            <a:r>
              <a:rPr lang="en-US" sz="4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Jesus Forgave Sins</a:t>
            </a:r>
            <a:endParaRPr lang="en-US" sz="48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3" name="Rectangle 2"/>
          <p:cNvSpPr/>
          <p:nvPr/>
        </p:nvSpPr>
        <p:spPr>
          <a:xfrm>
            <a:off x="0" y="1657350"/>
            <a:ext cx="9144000" cy="1938992"/>
          </a:xfrm>
          <a:prstGeom prst="rect">
            <a:avLst/>
          </a:prstGeom>
          <a:noFill/>
        </p:spPr>
        <p:txBody>
          <a:bodyPr wrap="square" lIns="91440" tIns="45720" rIns="91440" bIns="45720">
            <a:spAutoFit/>
          </a:bodyPr>
          <a:lstStyle/>
          <a:p>
            <a:pPr algn="ctr"/>
            <a:r>
              <a:rPr lang="en-US" sz="4000" b="1" cap="none" spc="0"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But No One Was Born Again</a:t>
            </a:r>
          </a:p>
          <a:p>
            <a:pPr algn="ctr"/>
            <a:r>
              <a:rPr lang="en-US" sz="40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No One Was Baptized In Jesus Name</a:t>
            </a:r>
            <a:endParaRPr lang="en-US" sz="4000" b="1" cap="none" spc="0"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endParaRPr>
          </a:p>
          <a:p>
            <a:pPr algn="ctr"/>
            <a:r>
              <a:rPr lang="en-US" sz="4000" b="1" cap="none" spc="0"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No One Received </a:t>
            </a:r>
            <a:r>
              <a:rPr lang="en-US" sz="40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The Holy Ghost</a:t>
            </a:r>
            <a:endParaRPr lang="en-US" sz="4000" b="1" cap="none" spc="0" dirty="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endParaRPr>
          </a:p>
        </p:txBody>
      </p:sp>
      <p:sp>
        <p:nvSpPr>
          <p:cNvPr id="4" name="Rectangle 3"/>
          <p:cNvSpPr/>
          <p:nvPr/>
        </p:nvSpPr>
        <p:spPr>
          <a:xfrm>
            <a:off x="0" y="3600450"/>
            <a:ext cx="9144000" cy="1354217"/>
          </a:xfrm>
          <a:prstGeom prst="rect">
            <a:avLst/>
          </a:prstGeom>
        </p:spPr>
        <p:txBody>
          <a:bodyPr wrap="square">
            <a:spAutoFit/>
          </a:bodyPr>
          <a:lstStyle/>
          <a:p>
            <a:pPr algn="ctr"/>
            <a:r>
              <a:rPr lang="en-US" sz="3200" dirty="0" smtClean="0"/>
              <a:t>(John 7:39)  … for the Holy Ghost was not yet </a:t>
            </a:r>
            <a:r>
              <a:rPr lang="en-US" sz="3200" i="1" dirty="0" smtClean="0"/>
              <a:t>given; because that Jesus was not yet glorified.</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lide(fromBottom)">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2308324"/>
          </a:xfrm>
          <a:prstGeom prst="rect">
            <a:avLst/>
          </a:prstGeom>
          <a:noFill/>
        </p:spPr>
        <p:txBody>
          <a:bodyPr wrap="square" lIns="91440" tIns="45720" rIns="91440" bIns="45720">
            <a:spAutoFit/>
          </a:bodyPr>
          <a:lstStyle/>
          <a:p>
            <a:pPr algn="ctr"/>
            <a:r>
              <a:rPr lang="en-US" sz="48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In The “Church Letters”</a:t>
            </a:r>
          </a:p>
          <a:p>
            <a:pPr algn="ctr"/>
            <a:r>
              <a:rPr lang="en-US" sz="4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Much Was Taught</a:t>
            </a:r>
          </a:p>
          <a:p>
            <a:pPr algn="ctr"/>
            <a:r>
              <a:rPr lang="en-US" sz="48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About Being Saved</a:t>
            </a:r>
            <a:endParaRPr lang="en-US" sz="48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3" name="Rectangle 2"/>
          <p:cNvSpPr/>
          <p:nvPr/>
        </p:nvSpPr>
        <p:spPr>
          <a:xfrm>
            <a:off x="0" y="2495550"/>
            <a:ext cx="9144000" cy="2308324"/>
          </a:xfrm>
          <a:prstGeom prst="rect">
            <a:avLst/>
          </a:prstGeom>
          <a:noFill/>
        </p:spPr>
        <p:txBody>
          <a:bodyPr wrap="square" lIns="91440" tIns="45720" rIns="91440" bIns="45720">
            <a:spAutoFit/>
          </a:bodyPr>
          <a:lstStyle/>
          <a:p>
            <a:pPr algn="ctr"/>
            <a:r>
              <a:rPr lang="en-US" sz="4800" b="1" cap="none" spc="0"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But In All The Letters</a:t>
            </a:r>
          </a:p>
          <a:p>
            <a:pPr algn="ctr"/>
            <a:r>
              <a:rPr lang="en-US" sz="48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There Is No Record</a:t>
            </a:r>
          </a:p>
          <a:p>
            <a:pPr algn="ctr"/>
            <a:r>
              <a:rPr lang="en-US" sz="4800" b="1" cap="none" spc="0"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Of Anyone Being Saved</a:t>
            </a:r>
            <a:endParaRPr lang="en-US" sz="4800" b="1" cap="none" spc="0" dirty="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lide(fromBottom)">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485901"/>
            <a:ext cx="9144000" cy="2585323"/>
          </a:xfrm>
          <a:prstGeom prst="rect">
            <a:avLst/>
          </a:prstGeom>
          <a:solidFill>
            <a:srgbClr val="FFFF00"/>
          </a:solidFill>
        </p:spPr>
        <p:txBody>
          <a:bodyPr wrap="square" lIns="91440" tIns="45720" rIns="91440" bIns="45720">
            <a:spAutoFit/>
          </a:bodyPr>
          <a:lstStyle/>
          <a:p>
            <a:pPr algn="ctr"/>
            <a:r>
              <a:rPr lang="en-US" sz="5400" b="1" cap="none" spc="0" dirty="0" smtClean="0">
                <a:ln w="12700">
                  <a:solidFill>
                    <a:schemeClr val="tx2">
                      <a:satMod val="155000"/>
                    </a:schemeClr>
                  </a:solidFill>
                  <a:prstDash val="solid"/>
                </a:ln>
                <a:effectLst>
                  <a:outerShdw blurRad="41275" dist="20320" dir="1800000" algn="tl" rotWithShape="0">
                    <a:srgbClr val="000000">
                      <a:alpha val="40000"/>
                    </a:srgbClr>
                  </a:outerShdw>
                </a:effectLst>
              </a:rPr>
              <a:t>The</a:t>
            </a: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n-US" sz="5400" b="1" u="sng"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“ACTS” </a:t>
            </a:r>
            <a:r>
              <a:rPr lang="en-US" sz="5400" b="1" cap="none" spc="0" dirty="0" smtClean="0">
                <a:ln w="12700">
                  <a:solidFill>
                    <a:schemeClr val="tx2">
                      <a:satMod val="155000"/>
                    </a:schemeClr>
                  </a:solidFill>
                  <a:prstDash val="solid"/>
                </a:ln>
                <a:effectLst>
                  <a:outerShdw blurRad="41275" dist="20320" dir="1800000" algn="tl" rotWithShape="0">
                    <a:srgbClr val="000000">
                      <a:alpha val="40000"/>
                    </a:srgbClr>
                  </a:outerShdw>
                </a:effectLst>
              </a:rPr>
              <a:t>of The Apostles</a:t>
            </a:r>
          </a:p>
          <a:p>
            <a:pPr algn="ctr"/>
            <a:r>
              <a:rPr lang="en-US" sz="5400" b="1" dirty="0" smtClean="0">
                <a:ln w="12700">
                  <a:solidFill>
                    <a:schemeClr val="tx2">
                      <a:satMod val="155000"/>
                    </a:schemeClr>
                  </a:solidFill>
                  <a:prstDash val="solid"/>
                </a:ln>
                <a:effectLst>
                  <a:outerShdw blurRad="41275" dist="20320" dir="1800000" algn="tl" rotWithShape="0">
                    <a:srgbClr val="000000">
                      <a:alpha val="40000"/>
                    </a:srgbClr>
                  </a:outerShdw>
                </a:effectLst>
              </a:rPr>
              <a:t>Is Where People</a:t>
            </a:r>
          </a:p>
          <a:p>
            <a:pPr algn="ctr"/>
            <a:r>
              <a:rPr lang="en-US" sz="5400" b="1" cap="none" spc="0" dirty="0" smtClean="0">
                <a:ln w="12700">
                  <a:solidFill>
                    <a:schemeClr val="tx2">
                      <a:satMod val="155000"/>
                    </a:schemeClr>
                  </a:solidFill>
                  <a:prstDash val="solid"/>
                </a:ln>
                <a:effectLst>
                  <a:outerShdw blurRad="41275" dist="20320" dir="1800000" algn="tl" rotWithShape="0">
                    <a:srgbClr val="000000">
                      <a:alpha val="40000"/>
                    </a:srgbClr>
                  </a:outerShdw>
                </a:effectLst>
              </a:rPr>
              <a:t>Came Into The Church</a:t>
            </a:r>
            <a:endParaRPr lang="en-US" sz="5400" b="1" cap="none" spc="0"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8" presetClass="emph" presetSubtype="0" fill="hold" grpId="1" nodeType="withEffect">
                                  <p:stCondLst>
                                    <p:cond delay="0"/>
                                  </p:stCondLst>
                                  <p:childTnLst>
                                    <p:animRot by="21600000">
                                      <p:cBhvr>
                                        <p:cTn id="10" dur="5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923330"/>
          </a:xfrm>
          <a:prstGeom prst="rect">
            <a:avLst/>
          </a:prstGeom>
          <a:solidFill>
            <a:srgbClr val="FF0000"/>
          </a:solidFill>
        </p:spPr>
        <p:txBody>
          <a:bodyPr wrap="squar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Example - Acts Chapter 2</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Rectangle 2"/>
          <p:cNvSpPr/>
          <p:nvPr/>
        </p:nvSpPr>
        <p:spPr>
          <a:xfrm>
            <a:off x="381000" y="1143001"/>
            <a:ext cx="8458200" cy="4062651"/>
          </a:xfrm>
          <a:prstGeom prst="rect">
            <a:avLst/>
          </a:prstGeom>
        </p:spPr>
        <p:txBody>
          <a:bodyPr wrap="square">
            <a:spAutoFit/>
          </a:bodyPr>
          <a:lstStyle/>
          <a:p>
            <a:r>
              <a:rPr lang="en-US" sz="4800" dirty="0" smtClean="0"/>
              <a:t>(Acts 2:4)  And they were all filled with the Holy Ghost, and began to speak with other tongues, as the Spirit gave them utterance.</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923330"/>
          </a:xfrm>
          <a:prstGeom prst="rect">
            <a:avLst/>
          </a:prstGeom>
          <a:solidFill>
            <a:srgbClr val="FF0000"/>
          </a:solidFill>
        </p:spPr>
        <p:txBody>
          <a:bodyPr wrap="squar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Example - Acts Chapter 8</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Rectangle 2"/>
          <p:cNvSpPr/>
          <p:nvPr/>
        </p:nvSpPr>
        <p:spPr>
          <a:xfrm>
            <a:off x="381000" y="1143001"/>
            <a:ext cx="8458200" cy="3970318"/>
          </a:xfrm>
          <a:prstGeom prst="rect">
            <a:avLst/>
          </a:prstGeom>
        </p:spPr>
        <p:txBody>
          <a:bodyPr wrap="square">
            <a:spAutoFit/>
          </a:bodyPr>
          <a:lstStyle/>
          <a:p>
            <a:r>
              <a:rPr lang="en-US" sz="2800" dirty="0" smtClean="0"/>
              <a:t>(Acts 8:14)  Now when the apostles which were at Jerusalem heard that Samaria had received the word of God, they sent unto them Peter and John:</a:t>
            </a:r>
          </a:p>
          <a:p>
            <a:r>
              <a:rPr lang="en-US" sz="2800" dirty="0" smtClean="0"/>
              <a:t>(Acts 8:15)  Who, when they were come down, prayed for them, that they might receive the Holy Ghost:</a:t>
            </a:r>
          </a:p>
          <a:p>
            <a:r>
              <a:rPr lang="en-US" sz="2800" dirty="0" smtClean="0"/>
              <a:t>(Acts 8:16)  (For as yet he was fallen upon none of them: only they were baptized in the name of the Lord Jesus.)</a:t>
            </a:r>
          </a:p>
          <a:p>
            <a:r>
              <a:rPr lang="en-US" sz="2800" dirty="0" smtClean="0"/>
              <a:t>(Acts 8:17)  Then laid they </a:t>
            </a:r>
            <a:r>
              <a:rPr lang="en-US" sz="2800" i="1" dirty="0" smtClean="0"/>
              <a:t>their hands on them, and they received the Holy Ghost.</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923330"/>
          </a:xfrm>
          <a:prstGeom prst="rect">
            <a:avLst/>
          </a:prstGeom>
          <a:solidFill>
            <a:srgbClr val="FF0000"/>
          </a:solidFill>
        </p:spPr>
        <p:txBody>
          <a:bodyPr wrap="squar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Example - Acts Chapter 10</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Rectangle 2"/>
          <p:cNvSpPr/>
          <p:nvPr/>
        </p:nvSpPr>
        <p:spPr>
          <a:xfrm>
            <a:off x="381000" y="971550"/>
            <a:ext cx="8458200" cy="4585871"/>
          </a:xfrm>
          <a:prstGeom prst="rect">
            <a:avLst/>
          </a:prstGeom>
        </p:spPr>
        <p:txBody>
          <a:bodyPr wrap="square">
            <a:spAutoFit/>
          </a:bodyPr>
          <a:lstStyle/>
          <a:p>
            <a:r>
              <a:rPr lang="en-US" sz="2400" dirty="0" smtClean="0"/>
              <a:t>(Acts 10:44)  While Peter yet </a:t>
            </a:r>
            <a:r>
              <a:rPr lang="en-US" sz="2400" dirty="0" err="1" smtClean="0"/>
              <a:t>spake</a:t>
            </a:r>
            <a:r>
              <a:rPr lang="en-US" sz="2400" dirty="0" smtClean="0"/>
              <a:t> these words, the Holy Ghost fell on all them which heard the word.</a:t>
            </a:r>
          </a:p>
          <a:p>
            <a:r>
              <a:rPr lang="en-US" sz="2400" dirty="0" smtClean="0"/>
              <a:t>(Acts 10:45)  And they of the circumcision which believed were astonished, as many as came with Peter, because that on the Gentiles also was poured out the gift of the Holy Ghost.</a:t>
            </a:r>
          </a:p>
          <a:p>
            <a:r>
              <a:rPr lang="en-US" sz="2400" dirty="0" smtClean="0"/>
              <a:t>(Acts 10:46)  For they heard them speak with tongues, and magnify God. Then answered Peter,</a:t>
            </a:r>
          </a:p>
          <a:p>
            <a:r>
              <a:rPr lang="en-US" sz="2400" dirty="0" smtClean="0"/>
              <a:t>(Acts 10:47)  Can any man forbid water, that these should not be baptized, which have received the Holy Ghost as well as we?</a:t>
            </a:r>
          </a:p>
          <a:p>
            <a:r>
              <a:rPr lang="en-US" sz="2400" dirty="0" smtClean="0"/>
              <a:t>(Acts 10:48)  And he commanded them to be baptized in the name of the Lord. Then prayed they him to tarry certain days.</a:t>
            </a:r>
          </a:p>
          <a:p>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923330"/>
          </a:xfrm>
          <a:prstGeom prst="rect">
            <a:avLst/>
          </a:prstGeom>
          <a:solidFill>
            <a:srgbClr val="FF0000"/>
          </a:solidFill>
        </p:spPr>
        <p:txBody>
          <a:bodyPr wrap="squar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Example - Acts Chapter 19</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Rectangle 2"/>
          <p:cNvSpPr/>
          <p:nvPr/>
        </p:nvSpPr>
        <p:spPr>
          <a:xfrm>
            <a:off x="381000" y="971550"/>
            <a:ext cx="8458200" cy="4216539"/>
          </a:xfrm>
          <a:prstGeom prst="rect">
            <a:avLst/>
          </a:prstGeom>
        </p:spPr>
        <p:txBody>
          <a:bodyPr wrap="square">
            <a:spAutoFit/>
          </a:bodyPr>
          <a:lstStyle/>
          <a:p>
            <a:r>
              <a:rPr lang="en-US" sz="3600" dirty="0" smtClean="0"/>
              <a:t>(Acts 19:5)  When they heard </a:t>
            </a:r>
            <a:r>
              <a:rPr lang="en-US" sz="3600" i="1" dirty="0" smtClean="0"/>
              <a:t>this, they were baptized in the name of the Lord Jesus.</a:t>
            </a:r>
          </a:p>
          <a:p>
            <a:r>
              <a:rPr lang="en-US" sz="3600" dirty="0" smtClean="0"/>
              <a:t>(Acts 19:6)  And when Paul had laid </a:t>
            </a:r>
            <a:r>
              <a:rPr lang="en-US" sz="3600" i="1" dirty="0" smtClean="0"/>
              <a:t>his hands upon them, the Holy Ghost came on them; and they </a:t>
            </a:r>
            <a:r>
              <a:rPr lang="en-US" sz="3600" i="1" dirty="0" err="1" smtClean="0"/>
              <a:t>spake</a:t>
            </a:r>
            <a:r>
              <a:rPr lang="en-US" sz="3600" i="1" dirty="0" smtClean="0"/>
              <a:t> with tongues, and prophesied.</a:t>
            </a:r>
          </a:p>
          <a:p>
            <a:endParaRPr lang="en-US" sz="2400" dirty="0" smtClean="0"/>
          </a:p>
          <a:p>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8610600" cy="452431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p:spPr>
        <p:txBody>
          <a:bodyPr wrap="square">
            <a:spAutoFit/>
          </a:bodyPr>
          <a:lstStyle/>
          <a:p>
            <a:r>
              <a:rPr lang="en-US" sz="5400" dirty="0" smtClean="0"/>
              <a:t>(2 Timothy 2:15)  Study to </a:t>
            </a:r>
            <a:r>
              <a:rPr lang="en-US" sz="5400" dirty="0" err="1" smtClean="0"/>
              <a:t>shew</a:t>
            </a:r>
            <a:r>
              <a:rPr lang="en-US" sz="5400" dirty="0" smtClean="0"/>
              <a:t> thyself approved unto God, a workman that </a:t>
            </a:r>
            <a:r>
              <a:rPr lang="en-US" sz="5400" dirty="0" err="1" smtClean="0"/>
              <a:t>needeth</a:t>
            </a:r>
            <a:r>
              <a:rPr lang="en-US" sz="5400" dirty="0" smtClean="0"/>
              <a:t> not to be ashamed, rightly dividing the word of truth.</a:t>
            </a:r>
          </a:p>
          <a:p>
            <a:endParaRPr lang="en-US" dirty="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923330"/>
          </a:xfrm>
          <a:prstGeom prst="rect">
            <a:avLst/>
          </a:prstGeom>
          <a:noFill/>
        </p:spPr>
        <p:txBody>
          <a:bodyPr wrap="square" lIns="91440" tIns="45720" rIns="91440" bIns="45720">
            <a:spAutoFit/>
          </a:bodyPr>
          <a:lstStyle/>
          <a:p>
            <a:pPr algn="ctr"/>
            <a:r>
              <a:rPr lang="en-US" sz="5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All Scripture Is For Our Profit</a:t>
            </a:r>
          </a:p>
        </p:txBody>
      </p:sp>
      <p:sp>
        <p:nvSpPr>
          <p:cNvPr id="3" name="Rectangle 2"/>
          <p:cNvSpPr/>
          <p:nvPr/>
        </p:nvSpPr>
        <p:spPr>
          <a:xfrm>
            <a:off x="0" y="971550"/>
            <a:ext cx="9144000" cy="1754326"/>
          </a:xfrm>
          <a:prstGeom prst="rect">
            <a:avLst/>
          </a:prstGeom>
          <a:noFill/>
        </p:spPr>
        <p:txBody>
          <a:bodyPr wrap="square" lIns="91440" tIns="45720" rIns="91440" bIns="45720">
            <a:spAutoFit/>
          </a:bodyPr>
          <a:lstStyle/>
          <a:p>
            <a:pPr algn="ctr"/>
            <a:r>
              <a:rPr lang="en-US" sz="5400" b="1" cap="none" spc="0" dirty="0" smtClean="0">
                <a:ln w="12700">
                  <a:solidFill>
                    <a:schemeClr val="tx2">
                      <a:satMod val="155000"/>
                    </a:schemeClr>
                  </a:solidFill>
                  <a:prstDash val="solid"/>
                </a:ln>
                <a:effectLst>
                  <a:outerShdw blurRad="41275" dist="20320" dir="1800000" algn="tl" rotWithShape="0">
                    <a:srgbClr val="000000">
                      <a:alpha val="40000"/>
                    </a:srgbClr>
                  </a:outerShdw>
                </a:effectLst>
              </a:rPr>
              <a:t>All Scripture Teaches</a:t>
            </a:r>
          </a:p>
          <a:p>
            <a:pPr algn="ctr"/>
            <a:r>
              <a:rPr lang="en-US" sz="5400" b="1" cap="none" spc="0" dirty="0" smtClean="0">
                <a:ln w="12700">
                  <a:solidFill>
                    <a:schemeClr val="tx2">
                      <a:satMod val="155000"/>
                    </a:schemeClr>
                  </a:solidFill>
                  <a:prstDash val="solid"/>
                </a:ln>
                <a:effectLst>
                  <a:outerShdw blurRad="41275" dist="20320" dir="1800000" algn="tl" rotWithShape="0">
                    <a:srgbClr val="000000">
                      <a:alpha val="40000"/>
                    </a:srgbClr>
                  </a:outerShdw>
                </a:effectLst>
              </a:rPr>
              <a:t>Important Truths</a:t>
            </a:r>
            <a:endParaRPr lang="en-US" sz="5400" b="1" cap="none" spc="0"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
        <p:nvSpPr>
          <p:cNvPr id="4" name="Rectangle 3"/>
          <p:cNvSpPr/>
          <p:nvPr/>
        </p:nvSpPr>
        <p:spPr>
          <a:xfrm>
            <a:off x="0" y="2628901"/>
            <a:ext cx="9144000" cy="2308324"/>
          </a:xfrm>
          <a:prstGeom prst="rect">
            <a:avLst/>
          </a:prstGeom>
          <a:noFill/>
        </p:spPr>
        <p:txBody>
          <a:bodyPr wrap="square" lIns="91440" tIns="45720" rIns="91440" bIns="45720">
            <a:spAutoFit/>
          </a:bodyPr>
          <a:lstStyle/>
          <a:p>
            <a:pPr algn="ctr"/>
            <a:r>
              <a:rPr lang="en-US" sz="48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Our</a:t>
            </a:r>
            <a:r>
              <a:rPr lang="en-US" sz="4800" b="1" cap="none" spc="0"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 Challenge</a:t>
            </a:r>
          </a:p>
          <a:p>
            <a:pPr algn="ctr"/>
            <a:r>
              <a:rPr lang="en-US" sz="48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Is To Rightly Divide</a:t>
            </a:r>
          </a:p>
          <a:p>
            <a:pPr algn="ctr"/>
            <a:r>
              <a:rPr lang="en-US" sz="4800" b="1" cap="none" spc="0"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The Word Of Truth</a:t>
            </a:r>
            <a:endParaRPr lang="en-US" sz="4800" b="1" cap="none" spc="0" dirty="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42514"/>
            <a:ext cx="8686800" cy="3816429"/>
          </a:xfrm>
          <a:prstGeom prst="rect">
            <a:avLst/>
          </a:prstGeom>
        </p:spPr>
        <p:txBody>
          <a:bodyPr wrap="square">
            <a:spAutoFit/>
          </a:bodyPr>
          <a:lstStyle/>
          <a:p>
            <a:r>
              <a:rPr lang="en-US" sz="3200" dirty="0" smtClean="0"/>
              <a:t>(Romans 8:3)  For what the law could not do, in that </a:t>
            </a:r>
            <a:r>
              <a:rPr lang="en-US" sz="3200" b="1" u="sng" dirty="0" smtClean="0"/>
              <a:t>it was weak through the flesh</a:t>
            </a:r>
            <a:r>
              <a:rPr lang="en-US" sz="3200" dirty="0" smtClean="0"/>
              <a:t>, God sending his own Son in the likeness of sinful flesh, and for sin, condemned sin in the flesh:</a:t>
            </a:r>
            <a:endParaRPr lang="en-US" sz="3600" dirty="0" smtClean="0"/>
          </a:p>
          <a:p>
            <a:r>
              <a:rPr lang="en-US" sz="3200" dirty="0" smtClean="0"/>
              <a:t>(Romans 8:4)  That the righteousness of the law might be fulfilled in us, who walk not after the flesh, but after the </a:t>
            </a:r>
            <a:r>
              <a:rPr lang="en-US" sz="3200" b="1" u="sng" dirty="0" smtClean="0"/>
              <a:t>Spirit</a:t>
            </a:r>
            <a:r>
              <a:rPr lang="en-US" sz="3200" dirty="0" smtClean="0"/>
              <a:t>.</a:t>
            </a:r>
          </a:p>
          <a:p>
            <a:endParaRPr lang="en-US" dirty="0" smtClean="0"/>
          </a:p>
        </p:txBody>
      </p:sp>
      <p:sp>
        <p:nvSpPr>
          <p:cNvPr id="3" name="Rectangle 2"/>
          <p:cNvSpPr/>
          <p:nvPr/>
        </p:nvSpPr>
        <p:spPr>
          <a:xfrm>
            <a:off x="0" y="0"/>
            <a:ext cx="9144000" cy="923330"/>
          </a:xfrm>
          <a:prstGeom prst="rect">
            <a:avLst/>
          </a:prstGeom>
          <a:noFill/>
        </p:spPr>
        <p:txBody>
          <a:bodyPr wrap="square" lIns="91440" tIns="45720" rIns="91440" bIns="45720">
            <a:spAutoFit/>
          </a:bodyPr>
          <a:lstStyle/>
          <a:p>
            <a:pPr algn="ctr"/>
            <a:r>
              <a:rPr lang="en-US" sz="5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The Old Testament</a:t>
            </a:r>
            <a:endParaRPr lang="en-US" sz="5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Rectangle 3"/>
          <p:cNvSpPr/>
          <p:nvPr/>
        </p:nvSpPr>
        <p:spPr>
          <a:xfrm>
            <a:off x="2" y="514350"/>
            <a:ext cx="9143999" cy="830997"/>
          </a:xfrm>
          <a:prstGeom prst="rect">
            <a:avLst/>
          </a:prstGeom>
          <a:noFill/>
        </p:spPr>
        <p:txBody>
          <a:bodyPr wrap="square" lIns="91440" tIns="45720" rIns="91440" bIns="45720">
            <a:spAutoFit/>
          </a:bodyPr>
          <a:lstStyle/>
          <a:p>
            <a:pPr algn="ctr"/>
            <a:r>
              <a:rPr lang="en-US" sz="4800" b="1" cap="none" spc="0"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Was Good</a:t>
            </a:r>
            <a:endParaRPr lang="en-US" sz="4800" b="1" cap="none" spc="0" dirty="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endParaRPr>
          </a:p>
        </p:txBody>
      </p:sp>
      <p:sp>
        <p:nvSpPr>
          <p:cNvPr id="5" name="Rectangle 4"/>
          <p:cNvSpPr/>
          <p:nvPr/>
        </p:nvSpPr>
        <p:spPr>
          <a:xfrm>
            <a:off x="0" y="1028700"/>
            <a:ext cx="9144000" cy="769441"/>
          </a:xfrm>
          <a:prstGeom prst="rect">
            <a:avLst/>
          </a:prstGeom>
          <a:noFill/>
        </p:spPr>
        <p:txBody>
          <a:bodyPr wrap="square" lIns="91440" tIns="45720" rIns="91440" bIns="45720">
            <a:spAutoFit/>
          </a:bodyPr>
          <a:lstStyle/>
          <a:p>
            <a:pPr algn="ctr"/>
            <a:r>
              <a:rPr lang="en-US" sz="4400" b="1" cap="none" spc="0" dirty="0" smtClean="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rPr>
              <a:t>Yet It Had A Weakness</a:t>
            </a:r>
            <a:endParaRPr lang="en-US" sz="4400" b="1" cap="none" spc="0" dirty="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9" presetClass="path" presetSubtype="0" accel="50000" decel="50000" fill="hold" grpId="1" nodeType="withEffect">
                                  <p:stCondLst>
                                    <p:cond delay="0"/>
                                  </p:stCondLst>
                                  <p:childTnLst>
                                    <p:animMotion origin="layout" path="M 0 0  C 0.012 -0.02398  0.033 -0.05861  0.058 -0.05861  C 0.095 -0.05861  0.125 -0.02265  0.125 0.02265  C 0.125 0.0373  0.122 0.05062  0.116 0.06261  C 0.117 0.06261  0 0.24244  0 0.24377  C 0 0.24244  -0.117 0.06261  -0.116 0.06261  C -0.122 0.05062  -0.125 0.0373  -0.125 0.02265  C -0.125 -0.02265  -0.095 -0.05861  -0.057 -0.05861  C -0.033 -0.05861  -0.012 -0.02398  0 0  Z" pathEditMode="relative" ptsTypes="">
                                      <p:cBhvr>
                                        <p:cTn id="10" dur="2000" fill="hold"/>
                                        <p:tgtEl>
                                          <p:spTgt spid="4"/>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par>
                                <p:cTn id="17" presetID="4" presetClass="path" presetSubtype="0" accel="50000" decel="50000" fill="hold" grpId="1" nodeType="withEffect">
                                  <p:stCondLst>
                                    <p:cond delay="0"/>
                                  </p:stCondLst>
                                  <p:childTnLst>
                                    <p:animMotion origin="layout" path="M 0 0  L 0.125 0  L 0.188 0.1452  L 0.125 0.28907  L 0 0.28907  L -0.063 0.1452  L 0 0  Z" pathEditMode="relative" ptsTypes="">
                                      <p:cBhvr>
                                        <p:cTn id="18" dur="2000" fill="hold"/>
                                        <p:tgtEl>
                                          <p:spTgt spid="5"/>
                                        </p:tgtEl>
                                        <p:attrNameLst>
                                          <p:attrName>ppt_x</p:attrName>
                                          <p:attrName>ppt_y</p:attrName>
                                        </p:attrNameLst>
                                      </p:cBhvr>
                                    </p:animMotion>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blinds(horizontal)">
                                      <p:cBhvr>
                                        <p:cTn id="2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4" grpId="1"/>
      <p:bldP spid="5" grpId="0"/>
      <p:bldP spid="5" grpId="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5143499"/>
          </a:xfrm>
          <a:prstGeom prst="rect">
            <a:avLst/>
          </a:prstGeom>
          <a:blipFill>
            <a:blip r:embed="rId2" cstate="print"/>
            <a:tile tx="0" ty="0" sx="100000" sy="100000" flip="none" algn="tl"/>
          </a:blipFill>
        </p:spPr>
        <p:txBody>
          <a:bodyPr wrap="square" lIns="91440" tIns="45720" rIns="91440" bIns="45720">
            <a:spAutoFit/>
          </a:bodyPr>
          <a:lstStyle/>
          <a:p>
            <a:pPr algn="ctr"/>
            <a:r>
              <a:rPr lang="en-US" sz="5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The Tendency of So Many</a:t>
            </a:r>
          </a:p>
          <a:p>
            <a:pPr algn="ctr"/>
            <a:r>
              <a:rPr lang="en-US" sz="5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Is To Argue From the</a:t>
            </a:r>
          </a:p>
          <a:p>
            <a:pPr algn="ctr"/>
            <a:r>
              <a:rPr lang="en-US" sz="5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Viewpoint Of What</a:t>
            </a:r>
          </a:p>
          <a:p>
            <a:pPr algn="ctr"/>
            <a:r>
              <a:rPr lang="en-US" sz="5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They Want The</a:t>
            </a:r>
          </a:p>
          <a:p>
            <a:pPr algn="ctr"/>
            <a:r>
              <a:rPr lang="en-US" sz="5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Scripture </a:t>
            </a:r>
            <a:r>
              <a:rPr lang="en-US" sz="5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To Say</a:t>
            </a:r>
          </a:p>
          <a:p>
            <a:pPr algn="ctr"/>
            <a:endParaRPr lang="en-US" sz="5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143500"/>
          </a:xfrm>
          <a:prstGeom prst="rect">
            <a:avLst/>
          </a:prstGeom>
          <a:blipFill>
            <a:blip r:embed="rId2" cstate="print"/>
            <a:tile tx="0" ty="0" sx="100000" sy="100000" flip="none" algn="tl"/>
          </a:blipFill>
        </p:spPr>
        <p:txBody>
          <a:bodyPr wrap="square" lIns="91440" tIns="45720" rIns="91440" bIns="45720">
            <a:spAutoFit/>
          </a:bodyPr>
          <a:lstStyle/>
          <a:p>
            <a:pPr algn="ctr"/>
            <a:r>
              <a:rPr lang="en-US" sz="8000" b="1" cap="none" spc="0" dirty="0" smtClean="0">
                <a:ln w="12700">
                  <a:solidFill>
                    <a:schemeClr val="tx2">
                      <a:satMod val="155000"/>
                    </a:schemeClr>
                  </a:solidFill>
                  <a:prstDash val="solid"/>
                </a:ln>
                <a:effectLst>
                  <a:outerShdw blurRad="41275" dist="20320" dir="1800000" algn="tl" rotWithShape="0">
                    <a:srgbClr val="000000">
                      <a:alpha val="40000"/>
                    </a:srgbClr>
                  </a:outerShdw>
                </a:effectLst>
              </a:rPr>
              <a:t>Lets Believe</a:t>
            </a:r>
          </a:p>
          <a:p>
            <a:pPr algn="ctr"/>
            <a:r>
              <a:rPr lang="en-US" sz="8000" b="1" dirty="0" smtClean="0">
                <a:ln w="12700">
                  <a:solidFill>
                    <a:schemeClr val="tx2">
                      <a:satMod val="155000"/>
                    </a:schemeClr>
                  </a:solidFill>
                  <a:prstDash val="solid"/>
                </a:ln>
                <a:effectLst>
                  <a:outerShdw blurRad="41275" dist="20320" dir="1800000" algn="tl" rotWithShape="0">
                    <a:srgbClr val="000000">
                      <a:alpha val="40000"/>
                    </a:srgbClr>
                  </a:outerShdw>
                </a:effectLst>
              </a:rPr>
              <a:t>And Accept</a:t>
            </a:r>
          </a:p>
          <a:p>
            <a:pPr algn="ctr"/>
            <a:r>
              <a:rPr lang="en-US" sz="8000" b="1" cap="none" spc="0" dirty="0" smtClean="0">
                <a:ln w="12700">
                  <a:solidFill>
                    <a:schemeClr val="tx2">
                      <a:satMod val="155000"/>
                    </a:schemeClr>
                  </a:solidFill>
                  <a:prstDash val="solid"/>
                </a:ln>
                <a:effectLst>
                  <a:outerShdw blurRad="41275" dist="20320" dir="1800000" algn="tl" rotWithShape="0">
                    <a:srgbClr val="000000">
                      <a:alpha val="40000"/>
                    </a:srgbClr>
                  </a:outerShdw>
                </a:effectLst>
              </a:rPr>
              <a:t>The Scripture</a:t>
            </a:r>
          </a:p>
          <a:p>
            <a:pPr algn="ctr"/>
            <a:r>
              <a:rPr lang="en-US" sz="8000" b="1" dirty="0" smtClean="0">
                <a:ln w="12700">
                  <a:solidFill>
                    <a:schemeClr val="tx2">
                      <a:satMod val="155000"/>
                    </a:schemeClr>
                  </a:solidFill>
                  <a:prstDash val="solid"/>
                </a:ln>
                <a:effectLst>
                  <a:outerShdw blurRad="41275" dist="20320" dir="1800000" algn="tl" rotWithShape="0">
                    <a:srgbClr val="000000">
                      <a:alpha val="40000"/>
                    </a:srgbClr>
                  </a:outerShdw>
                </a:effectLst>
              </a:rPr>
              <a:t>For What It Teaches</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5509200"/>
          </a:xfrm>
          <a:prstGeom prst="rect">
            <a:avLst/>
          </a:prstGeom>
          <a:blipFill>
            <a:blip r:embed="rId2" cstate="print"/>
            <a:tile tx="0" ty="0" sx="100000" sy="100000" flip="none" algn="tl"/>
          </a:blipFill>
        </p:spPr>
        <p:txBody>
          <a:bodyPr wrap="square" lIns="91440" tIns="45720" rIns="91440" bIns="45720">
            <a:spAutoFit/>
          </a:bodyPr>
          <a:lstStyle/>
          <a:p>
            <a:pPr algn="ctr"/>
            <a:r>
              <a:rPr lang="en-US" sz="4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Let Us Each Choose</a:t>
            </a:r>
          </a:p>
          <a:p>
            <a:pPr algn="ctr"/>
            <a:r>
              <a:rPr lang="en-US" sz="4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The Same Salvation</a:t>
            </a:r>
          </a:p>
          <a:p>
            <a:pPr algn="ctr"/>
            <a:r>
              <a:rPr lang="en-US" sz="4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That was Taught, Believed,</a:t>
            </a:r>
          </a:p>
          <a:p>
            <a:pPr algn="ctr"/>
            <a:r>
              <a:rPr lang="en-US" sz="4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And Practiced,</a:t>
            </a:r>
          </a:p>
          <a:p>
            <a:pPr algn="ctr"/>
            <a:r>
              <a:rPr lang="en-US" sz="4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In The New Testament</a:t>
            </a:r>
          </a:p>
          <a:p>
            <a:pPr algn="ctr"/>
            <a:r>
              <a:rPr lang="en-US" sz="4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Church That</a:t>
            </a:r>
          </a:p>
          <a:p>
            <a:pPr algn="ctr"/>
            <a:r>
              <a:rPr lang="en-US" sz="4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Jesus Established</a:t>
            </a:r>
          </a:p>
          <a:p>
            <a:pPr algn="ctr"/>
            <a:endParaRPr lang="en-US" sz="4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984885"/>
          </a:xfrm>
          <a:prstGeom prst="rect">
            <a:avLst/>
          </a:prstGeom>
          <a:solidFill>
            <a:srgbClr val="FF0000"/>
          </a:solidFill>
        </p:spPr>
        <p:txBody>
          <a:bodyPr wrap="square">
            <a:spAutoFit/>
          </a:bodyPr>
          <a:lstStyle/>
          <a:p>
            <a:r>
              <a:rPr lang="en-US" sz="4000" b="1" dirty="0" smtClean="0"/>
              <a:t>(Acts 2:38)  Then Peter said unto them,</a:t>
            </a:r>
          </a:p>
          <a:p>
            <a:endParaRPr lang="en-US" dirty="0" smtClean="0"/>
          </a:p>
        </p:txBody>
      </p:sp>
      <p:sp>
        <p:nvSpPr>
          <p:cNvPr id="4" name="Rectangle 3"/>
          <p:cNvSpPr/>
          <p:nvPr/>
        </p:nvSpPr>
        <p:spPr>
          <a:xfrm>
            <a:off x="914401" y="742950"/>
            <a:ext cx="1706493" cy="707886"/>
          </a:xfrm>
          <a:prstGeom prst="rect">
            <a:avLst/>
          </a:prstGeom>
        </p:spPr>
        <p:txBody>
          <a:bodyPr wrap="none">
            <a:spAutoFit/>
          </a:bodyPr>
          <a:lstStyle/>
          <a:p>
            <a:pPr algn="ctr"/>
            <a:r>
              <a:rPr lang="en-US" sz="4000" b="1" dirty="0" smtClean="0"/>
              <a:t>Repent</a:t>
            </a:r>
            <a:endParaRPr lang="en-US" sz="4000" b="1" dirty="0"/>
          </a:p>
        </p:txBody>
      </p:sp>
      <p:sp>
        <p:nvSpPr>
          <p:cNvPr id="5" name="Rectangle 4"/>
          <p:cNvSpPr/>
          <p:nvPr/>
        </p:nvSpPr>
        <p:spPr>
          <a:xfrm>
            <a:off x="2057400" y="1200150"/>
            <a:ext cx="3704604" cy="707886"/>
          </a:xfrm>
          <a:prstGeom prst="rect">
            <a:avLst/>
          </a:prstGeom>
        </p:spPr>
        <p:txBody>
          <a:bodyPr wrap="none">
            <a:spAutoFit/>
          </a:bodyPr>
          <a:lstStyle/>
          <a:p>
            <a:pPr algn="ctr"/>
            <a:r>
              <a:rPr lang="en-US" sz="4000" b="1" dirty="0" smtClean="0"/>
              <a:t>and be baptized </a:t>
            </a:r>
            <a:endParaRPr lang="en-US" sz="4000" b="1" dirty="0"/>
          </a:p>
        </p:txBody>
      </p:sp>
      <p:sp>
        <p:nvSpPr>
          <p:cNvPr id="6" name="Rectangle 5"/>
          <p:cNvSpPr/>
          <p:nvPr/>
        </p:nvSpPr>
        <p:spPr>
          <a:xfrm>
            <a:off x="5089665" y="1657350"/>
            <a:ext cx="3741729" cy="707886"/>
          </a:xfrm>
          <a:prstGeom prst="rect">
            <a:avLst/>
          </a:prstGeom>
        </p:spPr>
        <p:txBody>
          <a:bodyPr wrap="none">
            <a:spAutoFit/>
          </a:bodyPr>
          <a:lstStyle/>
          <a:p>
            <a:pPr algn="ctr"/>
            <a:r>
              <a:rPr lang="en-US" sz="4000" b="1" dirty="0" smtClean="0"/>
              <a:t>everyone of you </a:t>
            </a:r>
            <a:endParaRPr lang="en-US" sz="4000" b="1" dirty="0"/>
          </a:p>
        </p:txBody>
      </p:sp>
      <p:sp>
        <p:nvSpPr>
          <p:cNvPr id="7" name="Rectangle 6"/>
          <p:cNvSpPr/>
          <p:nvPr/>
        </p:nvSpPr>
        <p:spPr>
          <a:xfrm>
            <a:off x="304801" y="2400300"/>
            <a:ext cx="5980162" cy="707886"/>
          </a:xfrm>
          <a:prstGeom prst="rect">
            <a:avLst/>
          </a:prstGeom>
        </p:spPr>
        <p:txBody>
          <a:bodyPr wrap="none">
            <a:spAutoFit/>
          </a:bodyPr>
          <a:lstStyle/>
          <a:p>
            <a:pPr algn="ctr"/>
            <a:r>
              <a:rPr lang="en-US" sz="4000" b="1" dirty="0" smtClean="0"/>
              <a:t>in the name of Jesus Christ </a:t>
            </a:r>
            <a:endParaRPr lang="en-US" sz="4000" b="1" dirty="0"/>
          </a:p>
        </p:txBody>
      </p:sp>
      <p:sp>
        <p:nvSpPr>
          <p:cNvPr id="8" name="Rectangle 7"/>
          <p:cNvSpPr/>
          <p:nvPr/>
        </p:nvSpPr>
        <p:spPr>
          <a:xfrm>
            <a:off x="3505200" y="3086100"/>
            <a:ext cx="5287921" cy="707886"/>
          </a:xfrm>
          <a:prstGeom prst="rect">
            <a:avLst/>
          </a:prstGeom>
        </p:spPr>
        <p:txBody>
          <a:bodyPr wrap="none">
            <a:spAutoFit/>
          </a:bodyPr>
          <a:lstStyle/>
          <a:p>
            <a:pPr algn="ctr"/>
            <a:r>
              <a:rPr lang="en-US" sz="4000" b="1" dirty="0" smtClean="0"/>
              <a:t>for the remission of sins</a:t>
            </a:r>
            <a:endParaRPr lang="en-US" sz="4000" b="1" dirty="0"/>
          </a:p>
        </p:txBody>
      </p:sp>
      <p:sp>
        <p:nvSpPr>
          <p:cNvPr id="9" name="Rectangle 8"/>
          <p:cNvSpPr/>
          <p:nvPr/>
        </p:nvSpPr>
        <p:spPr>
          <a:xfrm>
            <a:off x="0" y="3829050"/>
            <a:ext cx="5943600" cy="707886"/>
          </a:xfrm>
          <a:prstGeom prst="rect">
            <a:avLst/>
          </a:prstGeom>
        </p:spPr>
        <p:txBody>
          <a:bodyPr wrap="square">
            <a:spAutoFit/>
          </a:bodyPr>
          <a:lstStyle/>
          <a:p>
            <a:pPr algn="ctr"/>
            <a:r>
              <a:rPr lang="en-US" sz="4000" b="1" dirty="0" smtClean="0"/>
              <a:t>and ye shall receive</a:t>
            </a:r>
          </a:p>
        </p:txBody>
      </p:sp>
      <p:sp>
        <p:nvSpPr>
          <p:cNvPr id="10" name="Rectangle 9"/>
          <p:cNvSpPr/>
          <p:nvPr/>
        </p:nvSpPr>
        <p:spPr>
          <a:xfrm>
            <a:off x="3048000" y="4400550"/>
            <a:ext cx="5558573" cy="707886"/>
          </a:xfrm>
          <a:prstGeom prst="rect">
            <a:avLst/>
          </a:prstGeom>
        </p:spPr>
        <p:txBody>
          <a:bodyPr wrap="none">
            <a:spAutoFit/>
          </a:bodyPr>
          <a:lstStyle/>
          <a:p>
            <a:pPr algn="ctr"/>
            <a:r>
              <a:rPr lang="en-US" sz="4000" b="1" dirty="0" smtClean="0"/>
              <a:t>the gift of the Holy Ghost</a:t>
            </a: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par>
                                <p:cTn id="9" presetID="8" presetClass="emph" presetSubtype="0" fill="hold" grpId="1" nodeType="withEffect">
                                  <p:stCondLst>
                                    <p:cond delay="0"/>
                                  </p:stCondLst>
                                  <p:childTnLst>
                                    <p:animRot by="21600000">
                                      <p:cBhvr>
                                        <p:cTn id="10" dur="500" fill="hold"/>
                                        <p:tgtEl>
                                          <p:spTgt spid="4"/>
                                        </p:tgtEl>
                                        <p:attrNameLst>
                                          <p:attrName>r</p:attrName>
                                        </p:attrNameLst>
                                      </p:cBhvr>
                                    </p:animRot>
                                  </p:childTnLst>
                                </p:cTn>
                              </p:par>
                              <p:par>
                                <p:cTn id="11" presetID="2" presetClass="entr" presetSubtype="1"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0-#ppt_h/2"/>
                                          </p:val>
                                        </p:tav>
                                        <p:tav tm="100000">
                                          <p:val>
                                            <p:strVal val="#ppt_y"/>
                                          </p:val>
                                        </p:tav>
                                      </p:tavLst>
                                    </p:anim>
                                  </p:childTnLst>
                                </p:cTn>
                              </p:par>
                              <p:par>
                                <p:cTn id="15" presetID="8" presetClass="emph" presetSubtype="0" fill="hold" grpId="1" nodeType="withEffect">
                                  <p:stCondLst>
                                    <p:cond delay="0"/>
                                  </p:stCondLst>
                                  <p:childTnLst>
                                    <p:animRot by="21600000">
                                      <p:cBhvr>
                                        <p:cTn id="16" dur="500" fill="hold"/>
                                        <p:tgtEl>
                                          <p:spTgt spid="5"/>
                                        </p:tgtEl>
                                        <p:attrNameLst>
                                          <p:attrName>r</p:attrName>
                                        </p:attrNameLst>
                                      </p:cBhvr>
                                    </p:animRot>
                                  </p:childTnLst>
                                </p:cTn>
                              </p:par>
                              <p:par>
                                <p:cTn id="17" presetID="2" presetClass="entr" presetSubtype="3"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1+#ppt_w/2"/>
                                          </p:val>
                                        </p:tav>
                                        <p:tav tm="100000">
                                          <p:val>
                                            <p:strVal val="#ppt_x"/>
                                          </p:val>
                                        </p:tav>
                                      </p:tavLst>
                                    </p:anim>
                                    <p:anim calcmode="lin" valueType="num">
                                      <p:cBhvr additive="base">
                                        <p:cTn id="20" dur="500" fill="hold"/>
                                        <p:tgtEl>
                                          <p:spTgt spid="6"/>
                                        </p:tgtEl>
                                        <p:attrNameLst>
                                          <p:attrName>ppt_y</p:attrName>
                                        </p:attrNameLst>
                                      </p:cBhvr>
                                      <p:tavLst>
                                        <p:tav tm="0">
                                          <p:val>
                                            <p:strVal val="0-#ppt_h/2"/>
                                          </p:val>
                                        </p:tav>
                                        <p:tav tm="100000">
                                          <p:val>
                                            <p:strVal val="#ppt_y"/>
                                          </p:val>
                                        </p:tav>
                                      </p:tavLst>
                                    </p:anim>
                                  </p:childTnLst>
                                </p:cTn>
                              </p:par>
                              <p:par>
                                <p:cTn id="21" presetID="8" presetClass="emph" presetSubtype="0" fill="hold" grpId="1" nodeType="withEffect">
                                  <p:stCondLst>
                                    <p:cond delay="0"/>
                                  </p:stCondLst>
                                  <p:childTnLst>
                                    <p:animRot by="21600000">
                                      <p:cBhvr>
                                        <p:cTn id="22" dur="500" fill="hold"/>
                                        <p:tgtEl>
                                          <p:spTgt spid="6"/>
                                        </p:tgtEl>
                                        <p:attrNameLst>
                                          <p:attrName>r</p:attrName>
                                        </p:attrNameLst>
                                      </p:cBhvr>
                                    </p:animRot>
                                  </p:childTnLst>
                                </p:cTn>
                              </p:par>
                              <p:par>
                                <p:cTn id="23" presetID="2" presetClass="entr" presetSubtype="8"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0-#ppt_w/2"/>
                                          </p:val>
                                        </p:tav>
                                        <p:tav tm="100000">
                                          <p:val>
                                            <p:strVal val="#ppt_x"/>
                                          </p:val>
                                        </p:tav>
                                      </p:tavLst>
                                    </p:anim>
                                    <p:anim calcmode="lin" valueType="num">
                                      <p:cBhvr additive="base">
                                        <p:cTn id="26" dur="500" fill="hold"/>
                                        <p:tgtEl>
                                          <p:spTgt spid="7"/>
                                        </p:tgtEl>
                                        <p:attrNameLst>
                                          <p:attrName>ppt_y</p:attrName>
                                        </p:attrNameLst>
                                      </p:cBhvr>
                                      <p:tavLst>
                                        <p:tav tm="0">
                                          <p:val>
                                            <p:strVal val="#ppt_y"/>
                                          </p:val>
                                        </p:tav>
                                        <p:tav tm="100000">
                                          <p:val>
                                            <p:strVal val="#ppt_y"/>
                                          </p:val>
                                        </p:tav>
                                      </p:tavLst>
                                    </p:anim>
                                  </p:childTnLst>
                                </p:cTn>
                              </p:par>
                              <p:par>
                                <p:cTn id="27" presetID="8" presetClass="emph" presetSubtype="0" fill="hold" grpId="1" nodeType="withEffect">
                                  <p:stCondLst>
                                    <p:cond delay="0"/>
                                  </p:stCondLst>
                                  <p:childTnLst>
                                    <p:animRot by="21600000">
                                      <p:cBhvr>
                                        <p:cTn id="28" dur="500" fill="hold"/>
                                        <p:tgtEl>
                                          <p:spTgt spid="7"/>
                                        </p:tgtEl>
                                        <p:attrNameLst>
                                          <p:attrName>r</p:attrName>
                                        </p:attrNameLst>
                                      </p:cBhvr>
                                    </p:animRot>
                                  </p:childTnLst>
                                </p:cTn>
                              </p:par>
                              <p:par>
                                <p:cTn id="29" presetID="2" presetClass="entr" presetSubtype="2"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1+#ppt_w/2"/>
                                          </p:val>
                                        </p:tav>
                                        <p:tav tm="100000">
                                          <p:val>
                                            <p:strVal val="#ppt_x"/>
                                          </p:val>
                                        </p:tav>
                                      </p:tavLst>
                                    </p:anim>
                                    <p:anim calcmode="lin" valueType="num">
                                      <p:cBhvr additive="base">
                                        <p:cTn id="32" dur="500" fill="hold"/>
                                        <p:tgtEl>
                                          <p:spTgt spid="8"/>
                                        </p:tgtEl>
                                        <p:attrNameLst>
                                          <p:attrName>ppt_y</p:attrName>
                                        </p:attrNameLst>
                                      </p:cBhvr>
                                      <p:tavLst>
                                        <p:tav tm="0">
                                          <p:val>
                                            <p:strVal val="#ppt_y"/>
                                          </p:val>
                                        </p:tav>
                                        <p:tav tm="100000">
                                          <p:val>
                                            <p:strVal val="#ppt_y"/>
                                          </p:val>
                                        </p:tav>
                                      </p:tavLst>
                                    </p:anim>
                                  </p:childTnLst>
                                </p:cTn>
                              </p:par>
                              <p:par>
                                <p:cTn id="33" presetID="8" presetClass="emph" presetSubtype="0" fill="hold" grpId="1" nodeType="withEffect">
                                  <p:stCondLst>
                                    <p:cond delay="0"/>
                                  </p:stCondLst>
                                  <p:childTnLst>
                                    <p:animRot by="21600000">
                                      <p:cBhvr>
                                        <p:cTn id="34" dur="500" fill="hold"/>
                                        <p:tgtEl>
                                          <p:spTgt spid="8"/>
                                        </p:tgtEl>
                                        <p:attrNameLst>
                                          <p:attrName>r</p:attrName>
                                        </p:attrNameLst>
                                      </p:cBhvr>
                                    </p:animRot>
                                  </p:childTnLst>
                                </p:cTn>
                              </p:par>
                              <p:par>
                                <p:cTn id="35" presetID="2" presetClass="entr" presetSubtype="12"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0-#ppt_w/2"/>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par>
                                <p:cTn id="39" presetID="8" presetClass="emph" presetSubtype="0" fill="hold" grpId="1" nodeType="withEffect">
                                  <p:stCondLst>
                                    <p:cond delay="0"/>
                                  </p:stCondLst>
                                  <p:childTnLst>
                                    <p:animRot by="21600000">
                                      <p:cBhvr>
                                        <p:cTn id="40" dur="500" fill="hold"/>
                                        <p:tgtEl>
                                          <p:spTgt spid="9"/>
                                        </p:tgtEl>
                                        <p:attrNameLst>
                                          <p:attrName>r</p:attrName>
                                        </p:attrNameLst>
                                      </p:cBhvr>
                                    </p:animRot>
                                  </p:childTnLst>
                                </p:cTn>
                              </p:par>
                              <p:par>
                                <p:cTn id="41" presetID="2" presetClass="entr" presetSubtype="6" fill="hold" grpId="0" nodeType="with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1+#ppt_w/2"/>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par>
                                <p:cTn id="45" presetID="8" presetClass="emph" presetSubtype="0" fill="hold" grpId="1" nodeType="withEffect">
                                  <p:stCondLst>
                                    <p:cond delay="0"/>
                                  </p:stCondLst>
                                  <p:childTnLst>
                                    <p:animRot by="21600000">
                                      <p:cBhvr>
                                        <p:cTn id="46" dur="500" fill="hold"/>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6" grpId="0"/>
      <p:bldP spid="6" grpId="1"/>
      <p:bldP spid="7" grpId="0"/>
      <p:bldP spid="7" grpId="1"/>
      <p:bldP spid="8" grpId="0"/>
      <p:bldP spid="8" grpId="1"/>
      <p:bldP spid="9" grpId="0"/>
      <p:bldP spid="9" grpId="1"/>
      <p:bldP spid="10" grpId="0"/>
      <p:bldP spid="10" grpId="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984885"/>
          </a:xfrm>
          <a:prstGeom prst="rect">
            <a:avLst/>
          </a:prstGeom>
          <a:solidFill>
            <a:srgbClr val="FF0000"/>
          </a:solidFill>
        </p:spPr>
        <p:txBody>
          <a:bodyPr wrap="square">
            <a:spAutoFit/>
          </a:bodyPr>
          <a:lstStyle/>
          <a:p>
            <a:r>
              <a:rPr lang="en-US" sz="4000" dirty="0" smtClean="0"/>
              <a:t>(Acts 10:48)  </a:t>
            </a:r>
            <a:r>
              <a:rPr lang="en-US" sz="4000" b="1" dirty="0" smtClean="0"/>
              <a:t>And he commanded</a:t>
            </a:r>
          </a:p>
          <a:p>
            <a:endParaRPr lang="en-US" dirty="0" smtClean="0"/>
          </a:p>
        </p:txBody>
      </p:sp>
      <p:sp>
        <p:nvSpPr>
          <p:cNvPr id="4" name="Rectangle 3"/>
          <p:cNvSpPr/>
          <p:nvPr/>
        </p:nvSpPr>
        <p:spPr>
          <a:xfrm>
            <a:off x="257962" y="1714500"/>
            <a:ext cx="4477059" cy="707886"/>
          </a:xfrm>
          <a:prstGeom prst="rect">
            <a:avLst/>
          </a:prstGeom>
          <a:scene3d>
            <a:camera prst="isometricOffAxis1Right"/>
            <a:lightRig rig="threePt" dir="t"/>
          </a:scene3d>
        </p:spPr>
        <p:txBody>
          <a:bodyPr wrap="none">
            <a:spAutoFit/>
          </a:bodyPr>
          <a:lstStyle/>
          <a:p>
            <a:pPr algn="ctr"/>
            <a:r>
              <a:rPr lang="en-US" sz="4000" b="1" dirty="0" smtClean="0"/>
              <a:t>them to be baptized</a:t>
            </a:r>
            <a:endParaRPr lang="en-US" sz="4000" b="1" dirty="0"/>
          </a:p>
        </p:txBody>
      </p:sp>
      <p:sp>
        <p:nvSpPr>
          <p:cNvPr id="5" name="Rectangle 4"/>
          <p:cNvSpPr/>
          <p:nvPr/>
        </p:nvSpPr>
        <p:spPr>
          <a:xfrm>
            <a:off x="2943747" y="2686050"/>
            <a:ext cx="2733441" cy="707886"/>
          </a:xfrm>
          <a:prstGeom prst="rect">
            <a:avLst/>
          </a:prstGeom>
          <a:scene3d>
            <a:camera prst="isometricOffAxis1Right"/>
            <a:lightRig rig="threePt" dir="t"/>
          </a:scene3d>
        </p:spPr>
        <p:txBody>
          <a:bodyPr wrap="none">
            <a:spAutoFit/>
          </a:bodyPr>
          <a:lstStyle/>
          <a:p>
            <a:pPr algn="ctr"/>
            <a:r>
              <a:rPr lang="en-US" sz="4000" b="1" dirty="0" smtClean="0"/>
              <a:t>in the name</a:t>
            </a:r>
            <a:endParaRPr lang="en-US" sz="4000" b="1" dirty="0"/>
          </a:p>
        </p:txBody>
      </p:sp>
      <p:sp>
        <p:nvSpPr>
          <p:cNvPr id="6" name="Rectangle 5"/>
          <p:cNvSpPr/>
          <p:nvPr/>
        </p:nvSpPr>
        <p:spPr>
          <a:xfrm>
            <a:off x="5715000" y="3543300"/>
            <a:ext cx="2509148" cy="707886"/>
          </a:xfrm>
          <a:prstGeom prst="rect">
            <a:avLst/>
          </a:prstGeom>
          <a:scene3d>
            <a:camera prst="isometricOffAxis1Right"/>
            <a:lightRig rig="threePt" dir="t"/>
          </a:scene3d>
        </p:spPr>
        <p:txBody>
          <a:bodyPr wrap="none">
            <a:spAutoFit/>
          </a:bodyPr>
          <a:lstStyle/>
          <a:p>
            <a:pPr algn="ctr"/>
            <a:r>
              <a:rPr lang="en-US" sz="4000" b="1" dirty="0" smtClean="0"/>
              <a:t>of the Lord</a:t>
            </a:r>
            <a:endParaRPr lang="en-US" sz="4000" b="1" dirty="0"/>
          </a:p>
        </p:txBody>
      </p:sp>
      <p:sp>
        <p:nvSpPr>
          <p:cNvPr id="10" name="Rectangle 9"/>
          <p:cNvSpPr/>
          <p:nvPr/>
        </p:nvSpPr>
        <p:spPr>
          <a:xfrm>
            <a:off x="9829800" y="3257550"/>
            <a:ext cx="184730" cy="707886"/>
          </a:xfrm>
          <a:prstGeom prst="rect">
            <a:avLst/>
          </a:prstGeom>
        </p:spPr>
        <p:txBody>
          <a:bodyPr wrap="none">
            <a:spAutoFit/>
          </a:bodyPr>
          <a:lstStyle/>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par>
                                <p:cTn id="9" presetID="8" presetClass="emph" presetSubtype="0" fill="hold" grpId="1" nodeType="withEffect">
                                  <p:stCondLst>
                                    <p:cond delay="0"/>
                                  </p:stCondLst>
                                  <p:childTnLst>
                                    <p:animRot by="21600000">
                                      <p:cBhvr>
                                        <p:cTn id="10" dur="500" fill="hold"/>
                                        <p:tgtEl>
                                          <p:spTgt spid="4"/>
                                        </p:tgtEl>
                                        <p:attrNameLst>
                                          <p:attrName>r</p:attrName>
                                        </p:attrNameLst>
                                      </p:cBhvr>
                                    </p:animRot>
                                  </p:childTnLst>
                                </p:cTn>
                              </p:par>
                              <p:par>
                                <p:cTn id="11" presetID="2" presetClass="entr" presetSubtype="1"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0-#ppt_h/2"/>
                                          </p:val>
                                        </p:tav>
                                        <p:tav tm="100000">
                                          <p:val>
                                            <p:strVal val="#ppt_y"/>
                                          </p:val>
                                        </p:tav>
                                      </p:tavLst>
                                    </p:anim>
                                  </p:childTnLst>
                                </p:cTn>
                              </p:par>
                              <p:par>
                                <p:cTn id="15" presetID="8" presetClass="emph" presetSubtype="0" fill="hold" grpId="1" nodeType="withEffect">
                                  <p:stCondLst>
                                    <p:cond delay="0"/>
                                  </p:stCondLst>
                                  <p:childTnLst>
                                    <p:animRot by="21600000">
                                      <p:cBhvr>
                                        <p:cTn id="16" dur="500" fill="hold"/>
                                        <p:tgtEl>
                                          <p:spTgt spid="5"/>
                                        </p:tgtEl>
                                        <p:attrNameLst>
                                          <p:attrName>r</p:attrName>
                                        </p:attrNameLst>
                                      </p:cBhvr>
                                    </p:animRot>
                                  </p:childTnLst>
                                </p:cTn>
                              </p:par>
                              <p:par>
                                <p:cTn id="17" presetID="2" presetClass="entr" presetSubtype="3"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1+#ppt_w/2"/>
                                          </p:val>
                                        </p:tav>
                                        <p:tav tm="100000">
                                          <p:val>
                                            <p:strVal val="#ppt_x"/>
                                          </p:val>
                                        </p:tav>
                                      </p:tavLst>
                                    </p:anim>
                                    <p:anim calcmode="lin" valueType="num">
                                      <p:cBhvr additive="base">
                                        <p:cTn id="20" dur="500" fill="hold"/>
                                        <p:tgtEl>
                                          <p:spTgt spid="6"/>
                                        </p:tgtEl>
                                        <p:attrNameLst>
                                          <p:attrName>ppt_y</p:attrName>
                                        </p:attrNameLst>
                                      </p:cBhvr>
                                      <p:tavLst>
                                        <p:tav tm="0">
                                          <p:val>
                                            <p:strVal val="0-#ppt_h/2"/>
                                          </p:val>
                                        </p:tav>
                                        <p:tav tm="100000">
                                          <p:val>
                                            <p:strVal val="#ppt_y"/>
                                          </p:val>
                                        </p:tav>
                                      </p:tavLst>
                                    </p:anim>
                                  </p:childTnLst>
                                </p:cTn>
                              </p:par>
                              <p:par>
                                <p:cTn id="21" presetID="8" presetClass="emph" presetSubtype="0" fill="hold" grpId="1" nodeType="withEffect">
                                  <p:stCondLst>
                                    <p:cond delay="0"/>
                                  </p:stCondLst>
                                  <p:childTnLst>
                                    <p:animRot by="21600000">
                                      <p:cBhvr>
                                        <p:cTn id="22" dur="500" fill="hold"/>
                                        <p:tgtEl>
                                          <p:spTgt spid="6"/>
                                        </p:tgtEl>
                                        <p:attrNameLst>
                                          <p:attrName>r</p:attrName>
                                        </p:attrNameLst>
                                      </p:cBhvr>
                                    </p:animRot>
                                  </p:childTnLst>
                                </p:cTn>
                              </p:par>
                              <p:par>
                                <p:cTn id="23" presetID="2" presetClass="entr" presetSubtype="6" fill="hold" grpId="0" nodeType="withEffect" nodePh="1">
                                  <p:stCondLst>
                                    <p:cond delay="0"/>
                                  </p:stCondLst>
                                  <p:endCondLst>
                                    <p:cond evt="begin" delay="0">
                                      <p:tn val="23"/>
                                    </p:cond>
                                  </p:end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1+#ppt_w/2"/>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par>
                                <p:cTn id="27" presetID="8" presetClass="emph" presetSubtype="0" fill="hold" grpId="1" nodeType="withEffect" nodePh="1">
                                  <p:stCondLst>
                                    <p:cond delay="0"/>
                                  </p:stCondLst>
                                  <p:endCondLst>
                                    <p:cond evt="begin" delay="0">
                                      <p:tn val="27"/>
                                    </p:cond>
                                  </p:endCondLst>
                                  <p:childTnLst>
                                    <p:animRot by="21600000">
                                      <p:cBhvr>
                                        <p:cTn id="28" dur="500" fill="hold"/>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6" grpId="0"/>
      <p:bldP spid="6" grpId="1"/>
      <p:bldP spid="10" grpId="0"/>
      <p:bldP spid="10" grpId="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984885"/>
          </a:xfrm>
          <a:prstGeom prst="rect">
            <a:avLst/>
          </a:prstGeom>
          <a:solidFill>
            <a:srgbClr val="FF0000"/>
          </a:solidFill>
        </p:spPr>
        <p:txBody>
          <a:bodyPr wrap="square">
            <a:spAutoFit/>
          </a:bodyPr>
          <a:lstStyle/>
          <a:p>
            <a:r>
              <a:rPr lang="en-US" sz="4000" dirty="0" smtClean="0"/>
              <a:t>(Acts 19:2)  </a:t>
            </a:r>
            <a:r>
              <a:rPr lang="en-US" sz="4000" b="1" dirty="0" smtClean="0"/>
              <a:t>He said unto them</a:t>
            </a:r>
            <a:r>
              <a:rPr lang="en-US" sz="4000" dirty="0" smtClean="0"/>
              <a:t>, </a:t>
            </a:r>
          </a:p>
          <a:p>
            <a:endParaRPr lang="en-US" dirty="0" smtClean="0"/>
          </a:p>
        </p:txBody>
      </p:sp>
      <p:sp>
        <p:nvSpPr>
          <p:cNvPr id="4" name="Rectangle 3"/>
          <p:cNvSpPr/>
          <p:nvPr/>
        </p:nvSpPr>
        <p:spPr>
          <a:xfrm>
            <a:off x="605300" y="1714500"/>
            <a:ext cx="3782381" cy="707886"/>
          </a:xfrm>
          <a:prstGeom prst="rect">
            <a:avLst/>
          </a:prstGeom>
          <a:scene3d>
            <a:camera prst="perspectiveHeroicExtremeLeftFacing"/>
            <a:lightRig rig="threePt" dir="t"/>
          </a:scene3d>
        </p:spPr>
        <p:txBody>
          <a:bodyPr wrap="none">
            <a:spAutoFit/>
          </a:bodyPr>
          <a:lstStyle/>
          <a:p>
            <a:pPr algn="ctr"/>
            <a:r>
              <a:rPr lang="en-US" sz="4000" b="1" dirty="0" smtClean="0"/>
              <a:t>Have ye received</a:t>
            </a:r>
            <a:endParaRPr lang="en-US" sz="4000" b="1" dirty="0"/>
          </a:p>
        </p:txBody>
      </p:sp>
      <p:sp>
        <p:nvSpPr>
          <p:cNvPr id="5" name="Rectangle 4"/>
          <p:cNvSpPr/>
          <p:nvPr/>
        </p:nvSpPr>
        <p:spPr>
          <a:xfrm>
            <a:off x="2634047" y="2686050"/>
            <a:ext cx="3352841" cy="707886"/>
          </a:xfrm>
          <a:prstGeom prst="rect">
            <a:avLst/>
          </a:prstGeom>
          <a:scene3d>
            <a:camera prst="isometricOffAxis1Right"/>
            <a:lightRig rig="threePt" dir="t"/>
          </a:scene3d>
        </p:spPr>
        <p:txBody>
          <a:bodyPr wrap="none">
            <a:spAutoFit/>
          </a:bodyPr>
          <a:lstStyle/>
          <a:p>
            <a:pPr algn="ctr"/>
            <a:r>
              <a:rPr lang="en-US" sz="4000" b="1" dirty="0" smtClean="0"/>
              <a:t>the Holy Ghost</a:t>
            </a:r>
            <a:endParaRPr lang="en-US" sz="4000" b="1" dirty="0"/>
          </a:p>
        </p:txBody>
      </p:sp>
      <p:sp>
        <p:nvSpPr>
          <p:cNvPr id="6" name="Rectangle 5"/>
          <p:cNvSpPr/>
          <p:nvPr/>
        </p:nvSpPr>
        <p:spPr>
          <a:xfrm>
            <a:off x="4419600" y="3543300"/>
            <a:ext cx="4042902" cy="707886"/>
          </a:xfrm>
          <a:prstGeom prst="rect">
            <a:avLst/>
          </a:prstGeom>
          <a:scene3d>
            <a:camera prst="perspectiveHeroicExtremeLeftFacing"/>
            <a:lightRig rig="threePt" dir="t"/>
          </a:scene3d>
        </p:spPr>
        <p:txBody>
          <a:bodyPr wrap="none">
            <a:spAutoFit/>
          </a:bodyPr>
          <a:lstStyle/>
          <a:p>
            <a:pPr algn="ctr"/>
            <a:r>
              <a:rPr lang="en-US" sz="4000" b="1" dirty="0" smtClean="0"/>
              <a:t>since ye believed?</a:t>
            </a:r>
            <a:endParaRPr lang="en-US" sz="4000" b="1" dirty="0"/>
          </a:p>
        </p:txBody>
      </p:sp>
      <p:sp>
        <p:nvSpPr>
          <p:cNvPr id="10" name="Rectangle 9"/>
          <p:cNvSpPr/>
          <p:nvPr/>
        </p:nvSpPr>
        <p:spPr>
          <a:xfrm>
            <a:off x="9829800" y="3257550"/>
            <a:ext cx="184730" cy="707886"/>
          </a:xfrm>
          <a:prstGeom prst="rect">
            <a:avLst/>
          </a:prstGeom>
        </p:spPr>
        <p:txBody>
          <a:bodyPr wrap="none">
            <a:spAutoFit/>
          </a:bodyPr>
          <a:lstStyle/>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par>
                                <p:cTn id="9" presetID="8" presetClass="emph" presetSubtype="0" fill="hold" grpId="1" nodeType="withEffect">
                                  <p:stCondLst>
                                    <p:cond delay="0"/>
                                  </p:stCondLst>
                                  <p:childTnLst>
                                    <p:animRot by="21600000">
                                      <p:cBhvr>
                                        <p:cTn id="10" dur="500" fill="hold"/>
                                        <p:tgtEl>
                                          <p:spTgt spid="4"/>
                                        </p:tgtEl>
                                        <p:attrNameLst>
                                          <p:attrName>r</p:attrName>
                                        </p:attrNameLst>
                                      </p:cBhvr>
                                    </p:animRot>
                                  </p:childTnLst>
                                </p:cTn>
                              </p:par>
                              <p:par>
                                <p:cTn id="11" presetID="2" presetClass="entr" presetSubtype="1"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0-#ppt_h/2"/>
                                          </p:val>
                                        </p:tav>
                                        <p:tav tm="100000">
                                          <p:val>
                                            <p:strVal val="#ppt_y"/>
                                          </p:val>
                                        </p:tav>
                                      </p:tavLst>
                                    </p:anim>
                                  </p:childTnLst>
                                </p:cTn>
                              </p:par>
                              <p:par>
                                <p:cTn id="15" presetID="8" presetClass="emph" presetSubtype="0" fill="hold" grpId="1" nodeType="withEffect">
                                  <p:stCondLst>
                                    <p:cond delay="0"/>
                                  </p:stCondLst>
                                  <p:childTnLst>
                                    <p:animRot by="21600000">
                                      <p:cBhvr>
                                        <p:cTn id="16" dur="500" fill="hold"/>
                                        <p:tgtEl>
                                          <p:spTgt spid="5"/>
                                        </p:tgtEl>
                                        <p:attrNameLst>
                                          <p:attrName>r</p:attrName>
                                        </p:attrNameLst>
                                      </p:cBhvr>
                                    </p:animRot>
                                  </p:childTnLst>
                                </p:cTn>
                              </p:par>
                              <p:par>
                                <p:cTn id="17" presetID="2" presetClass="entr" presetSubtype="3"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1+#ppt_w/2"/>
                                          </p:val>
                                        </p:tav>
                                        <p:tav tm="100000">
                                          <p:val>
                                            <p:strVal val="#ppt_x"/>
                                          </p:val>
                                        </p:tav>
                                      </p:tavLst>
                                    </p:anim>
                                    <p:anim calcmode="lin" valueType="num">
                                      <p:cBhvr additive="base">
                                        <p:cTn id="20" dur="500" fill="hold"/>
                                        <p:tgtEl>
                                          <p:spTgt spid="6"/>
                                        </p:tgtEl>
                                        <p:attrNameLst>
                                          <p:attrName>ppt_y</p:attrName>
                                        </p:attrNameLst>
                                      </p:cBhvr>
                                      <p:tavLst>
                                        <p:tav tm="0">
                                          <p:val>
                                            <p:strVal val="0-#ppt_h/2"/>
                                          </p:val>
                                        </p:tav>
                                        <p:tav tm="100000">
                                          <p:val>
                                            <p:strVal val="#ppt_y"/>
                                          </p:val>
                                        </p:tav>
                                      </p:tavLst>
                                    </p:anim>
                                  </p:childTnLst>
                                </p:cTn>
                              </p:par>
                              <p:par>
                                <p:cTn id="21" presetID="8" presetClass="emph" presetSubtype="0" fill="hold" grpId="1" nodeType="withEffect">
                                  <p:stCondLst>
                                    <p:cond delay="0"/>
                                  </p:stCondLst>
                                  <p:childTnLst>
                                    <p:animRot by="21600000">
                                      <p:cBhvr>
                                        <p:cTn id="22" dur="500" fill="hold"/>
                                        <p:tgtEl>
                                          <p:spTgt spid="6"/>
                                        </p:tgtEl>
                                        <p:attrNameLst>
                                          <p:attrName>r</p:attrName>
                                        </p:attrNameLst>
                                      </p:cBhvr>
                                    </p:animRot>
                                  </p:childTnLst>
                                </p:cTn>
                              </p:par>
                              <p:par>
                                <p:cTn id="23" presetID="2" presetClass="entr" presetSubtype="6" fill="hold" grpId="0" nodeType="withEffect" nodePh="1">
                                  <p:stCondLst>
                                    <p:cond delay="0"/>
                                  </p:stCondLst>
                                  <p:endCondLst>
                                    <p:cond evt="begin" delay="0">
                                      <p:tn val="23"/>
                                    </p:cond>
                                  </p:end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1+#ppt_w/2"/>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par>
                                <p:cTn id="27" presetID="8" presetClass="emph" presetSubtype="0" fill="hold" grpId="1" nodeType="withEffect" nodePh="1">
                                  <p:stCondLst>
                                    <p:cond delay="0"/>
                                  </p:stCondLst>
                                  <p:endCondLst>
                                    <p:cond evt="begin" delay="0">
                                      <p:tn val="27"/>
                                    </p:cond>
                                  </p:endCondLst>
                                  <p:childTnLst>
                                    <p:animRot by="21600000">
                                      <p:cBhvr>
                                        <p:cTn id="28" dur="500" fill="hold"/>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6" grpId="0"/>
      <p:bldP spid="6" grpId="1"/>
      <p:bldP spid="10" grpId="0"/>
      <p:bldP spid="10" grpId="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2947" y="1885950"/>
            <a:ext cx="12136656" cy="1569660"/>
          </a:xfrm>
          <a:prstGeom prst="rect">
            <a:avLst/>
          </a:prstGeom>
          <a:noFill/>
          <a:scene3d>
            <a:camera prst="isometricOffAxis2Right"/>
            <a:lightRig rig="threePt" dir="t"/>
          </a:scene3d>
        </p:spPr>
        <p:txBody>
          <a:bodyPr wrap="none" lIns="91440" tIns="45720" rIns="91440" bIns="45720">
            <a:spAutoFit/>
          </a:bodyPr>
          <a:lstStyle/>
          <a:p>
            <a:pPr algn="ctr"/>
            <a:r>
              <a:rPr lang="en-US" sz="96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Rockwell Extra Bold" pitchFamily="18" charset="0"/>
              </a:rPr>
              <a:t>Now It Is Up To You</a:t>
            </a:r>
            <a:endParaRPr lang="en-US" sz="96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Rockwell Extra Bold" pitchFamily="18" charset="0"/>
            </a:endParaRPr>
          </a:p>
        </p:txBody>
      </p:sp>
      <p:sp>
        <p:nvSpPr>
          <p:cNvPr id="3" name="Rectangle 2"/>
          <p:cNvSpPr/>
          <p:nvPr/>
        </p:nvSpPr>
        <p:spPr>
          <a:xfrm>
            <a:off x="8418" y="438150"/>
            <a:ext cx="2755499" cy="2308324"/>
          </a:xfrm>
          <a:prstGeom prst="rect">
            <a:avLst/>
          </a:prstGeom>
          <a:noFill/>
          <a:scene3d>
            <a:camera prst="isometricOffAxis1Left"/>
            <a:lightRig rig="threePt" dir="t"/>
          </a:scene3d>
        </p:spPr>
        <p:txBody>
          <a:bodyPr wrap="none" lIns="91440" tIns="45720" rIns="91440" bIns="45720">
            <a:spAutoFit/>
          </a:bodyPr>
          <a:lstStyle/>
          <a:p>
            <a:pPr algn="ctr"/>
            <a:r>
              <a:rPr lang="en-US" sz="3600" b="1" cap="none" spc="0"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If There Is Sin</a:t>
            </a:r>
          </a:p>
          <a:p>
            <a:pPr algn="ctr"/>
            <a:r>
              <a:rPr lang="en-US" sz="36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In Your Life</a:t>
            </a:r>
          </a:p>
          <a:p>
            <a:pPr algn="ctr"/>
            <a:r>
              <a:rPr lang="en-US" sz="3600" b="1" cap="none" spc="0"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Will You</a:t>
            </a:r>
          </a:p>
          <a:p>
            <a:pPr algn="ctr"/>
            <a:r>
              <a:rPr lang="en-US" sz="36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Turn From It?</a:t>
            </a:r>
            <a:endParaRPr lang="en-US" sz="3600" b="1" cap="none" spc="0" dirty="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endParaRPr>
          </a:p>
        </p:txBody>
      </p:sp>
      <p:sp>
        <p:nvSpPr>
          <p:cNvPr id="4" name="Rectangle 3"/>
          <p:cNvSpPr/>
          <p:nvPr/>
        </p:nvSpPr>
        <p:spPr>
          <a:xfrm>
            <a:off x="4479634" y="2110085"/>
            <a:ext cx="184730" cy="12557284"/>
          </a:xfrm>
          <a:prstGeom prst="rect">
            <a:avLst/>
          </a:prstGeom>
          <a:noFill/>
        </p:spPr>
        <p:txBody>
          <a:bodyPr wrap="none" lIns="91440" tIns="45720" rIns="91440" bIns="45720">
            <a:spAutoFit/>
          </a:bodyPr>
          <a:lstStyle/>
          <a:p>
            <a:pPr algn="ctr"/>
            <a:endParaRPr lang="en-US"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endPar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endParaRPr lang="en-US"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endPar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endParaRPr lang="en-US"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endPar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endParaRPr lang="en-US"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endPar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endParaRPr lang="en-US"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endPar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endParaRPr lang="en-US"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endPar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endParaRPr lang="en-US"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endPar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Rectangle 4"/>
          <p:cNvSpPr/>
          <p:nvPr/>
        </p:nvSpPr>
        <p:spPr>
          <a:xfrm>
            <a:off x="2743200" y="0"/>
            <a:ext cx="2614818" cy="2308324"/>
          </a:xfrm>
          <a:prstGeom prst="rect">
            <a:avLst/>
          </a:prstGeom>
          <a:noFill/>
          <a:scene3d>
            <a:camera prst="isometricBottomDown"/>
            <a:lightRig rig="threePt" dir="t"/>
          </a:scene3d>
        </p:spPr>
        <p:txBody>
          <a:bodyPr wrap="none" lIns="91440" tIns="45720" rIns="91440" bIns="45720">
            <a:spAutoFit/>
          </a:bodyPr>
          <a:lstStyle/>
          <a:p>
            <a:pPr algn="ctr"/>
            <a:r>
              <a:rPr lang="en-US" sz="3600" b="1" cap="none" spc="0"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Will You Be</a:t>
            </a:r>
          </a:p>
          <a:p>
            <a:pPr algn="ctr"/>
            <a:r>
              <a:rPr lang="en-US" sz="36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Baptized</a:t>
            </a:r>
          </a:p>
          <a:p>
            <a:pPr algn="ctr"/>
            <a:r>
              <a:rPr lang="en-US" sz="3600" b="1" cap="none" spc="0"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In The Name</a:t>
            </a:r>
          </a:p>
          <a:p>
            <a:pPr algn="ctr"/>
            <a:r>
              <a:rPr lang="en-US" sz="36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Of Jesus?</a:t>
            </a:r>
            <a:endParaRPr lang="en-US" sz="36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sp>
        <p:nvSpPr>
          <p:cNvPr id="6" name="Rectangle 5"/>
          <p:cNvSpPr/>
          <p:nvPr/>
        </p:nvSpPr>
        <p:spPr>
          <a:xfrm>
            <a:off x="4552633" y="3409950"/>
            <a:ext cx="3772443" cy="1200329"/>
          </a:xfrm>
          <a:prstGeom prst="rect">
            <a:avLst/>
          </a:prstGeom>
          <a:noFill/>
          <a:scene3d>
            <a:camera prst="isometricOffAxis1Right"/>
            <a:lightRig rig="threePt" dir="t"/>
          </a:scene3d>
        </p:spPr>
        <p:txBody>
          <a:bodyPr wrap="none" lIns="91440" tIns="45720" rIns="91440" bIns="45720">
            <a:spAutoFit/>
          </a:bodyPr>
          <a:lstStyle/>
          <a:p>
            <a:pPr algn="ctr"/>
            <a:r>
              <a:rPr lang="en-US" sz="3600" b="1" cap="none" spc="0" dirty="0" smtClean="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rPr>
              <a:t>Have You Received</a:t>
            </a:r>
          </a:p>
          <a:p>
            <a:pPr algn="ctr"/>
            <a:r>
              <a:rPr lang="en-US" sz="3600" b="1" dirty="0" smtClean="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rPr>
              <a:t>The Holy Ghost?</a:t>
            </a:r>
            <a:endParaRPr lang="en-US" sz="3600" b="1" cap="none" spc="0"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3">
                                            <p:txEl>
                                              <p:pRg st="0" end="0"/>
                                            </p:txEl>
                                          </p:spTgt>
                                        </p:tgtEl>
                                        <p:attrNameLst>
                                          <p:attrName>ppt_w</p:attrName>
                                        </p:attrNameLst>
                                      </p:cBhvr>
                                    </p:anim>
                                    <p:anim by="(#ppt_w*0.50)" calcmode="lin" valueType="num">
                                      <p:cBhvr>
                                        <p:cTn id="8" dur="500" decel="50000" autoRev="1" fill="hold">
                                          <p:stCondLst>
                                            <p:cond delay="0"/>
                                          </p:stCondLst>
                                        </p:cTn>
                                        <p:tgtEl>
                                          <p:spTgt spid="3">
                                            <p:txEl>
                                              <p:pRg st="0" end="0"/>
                                            </p:txEl>
                                          </p:spTgt>
                                        </p:tgtEl>
                                        <p:attrNameLst>
                                          <p:attrName>ppt_x</p:attrName>
                                        </p:attrNameLst>
                                      </p:cBhvr>
                                    </p:anim>
                                    <p:anim from="(-#ppt_h/2)" to="(#ppt_y)" calcmode="lin" valueType="num">
                                      <p:cBhvr>
                                        <p:cTn id="9" dur="1000" fill="hold">
                                          <p:stCondLst>
                                            <p:cond delay="0"/>
                                          </p:stCondLst>
                                        </p:cTn>
                                        <p:tgtEl>
                                          <p:spTgt spid="3">
                                            <p:txEl>
                                              <p:pRg st="0" end="0"/>
                                            </p:txEl>
                                          </p:spTgt>
                                        </p:tgtEl>
                                        <p:attrNameLst>
                                          <p:attrName>ppt_y</p:attrName>
                                        </p:attrNameLst>
                                      </p:cBhvr>
                                    </p:anim>
                                    <p:animRot by="21600000">
                                      <p:cBhvr>
                                        <p:cTn id="10" dur="1000" fill="hold">
                                          <p:stCondLst>
                                            <p:cond delay="0"/>
                                          </p:stCondLst>
                                        </p:cTn>
                                        <p:tgtEl>
                                          <p:spTgt spid="3">
                                            <p:txEl>
                                              <p:pRg st="0" end="0"/>
                                            </p:txEl>
                                          </p:spTgt>
                                        </p:tgtEl>
                                        <p:attrNameLst>
                                          <p:attrName>r</p:attrName>
                                        </p:attrNameLst>
                                      </p:cBhvr>
                                    </p:animRot>
                                  </p:childTnLst>
                                </p:cTn>
                              </p:par>
                              <p:par>
                                <p:cTn id="11" presetID="56" presetClass="entr" presetSubtype="0" fill="hold" nodeType="withEffect">
                                  <p:stCondLst>
                                    <p:cond delay="0"/>
                                  </p:stCondLst>
                                  <p:iterate type="lt">
                                    <p:tmPct val="10000"/>
                                  </p:iterate>
                                  <p:childTnLst>
                                    <p:set>
                                      <p:cBhvr>
                                        <p:cTn id="12" dur="1" fill="hold">
                                          <p:stCondLst>
                                            <p:cond delay="0"/>
                                          </p:stCondLst>
                                        </p:cTn>
                                        <p:tgtEl>
                                          <p:spTgt spid="3">
                                            <p:txEl>
                                              <p:pRg st="1" end="1"/>
                                            </p:txEl>
                                          </p:spTgt>
                                        </p:tgtEl>
                                        <p:attrNameLst>
                                          <p:attrName>style.visibility</p:attrName>
                                        </p:attrNameLst>
                                      </p:cBhvr>
                                      <p:to>
                                        <p:strVal val="visible"/>
                                      </p:to>
                                    </p:set>
                                    <p:anim by="(-#ppt_w*2)" calcmode="lin" valueType="num">
                                      <p:cBhvr rctx="PPT">
                                        <p:cTn id="13" dur="500" autoRev="1" fill="hold">
                                          <p:stCondLst>
                                            <p:cond delay="0"/>
                                          </p:stCondLst>
                                        </p:cTn>
                                        <p:tgtEl>
                                          <p:spTgt spid="3">
                                            <p:txEl>
                                              <p:pRg st="1" end="1"/>
                                            </p:txEl>
                                          </p:spTgt>
                                        </p:tgtEl>
                                        <p:attrNameLst>
                                          <p:attrName>ppt_w</p:attrName>
                                        </p:attrNameLst>
                                      </p:cBhvr>
                                    </p:anim>
                                    <p:anim by="(#ppt_w*0.50)" calcmode="lin" valueType="num">
                                      <p:cBhvr>
                                        <p:cTn id="14" dur="500" decel="50000" autoRev="1" fill="hold">
                                          <p:stCondLst>
                                            <p:cond delay="0"/>
                                          </p:stCondLst>
                                        </p:cTn>
                                        <p:tgtEl>
                                          <p:spTgt spid="3">
                                            <p:txEl>
                                              <p:pRg st="1" end="1"/>
                                            </p:txEl>
                                          </p:spTgt>
                                        </p:tgtEl>
                                        <p:attrNameLst>
                                          <p:attrName>ppt_x</p:attrName>
                                        </p:attrNameLst>
                                      </p:cBhvr>
                                    </p:anim>
                                    <p:anim from="(-#ppt_h/2)" to="(#ppt_y)" calcmode="lin" valueType="num">
                                      <p:cBhvr>
                                        <p:cTn id="15" dur="1000" fill="hold">
                                          <p:stCondLst>
                                            <p:cond delay="0"/>
                                          </p:stCondLst>
                                        </p:cTn>
                                        <p:tgtEl>
                                          <p:spTgt spid="3">
                                            <p:txEl>
                                              <p:pRg st="1" end="1"/>
                                            </p:txEl>
                                          </p:spTgt>
                                        </p:tgtEl>
                                        <p:attrNameLst>
                                          <p:attrName>ppt_y</p:attrName>
                                        </p:attrNameLst>
                                      </p:cBhvr>
                                    </p:anim>
                                    <p:animRot by="21600000">
                                      <p:cBhvr>
                                        <p:cTn id="16" dur="1000" fill="hold">
                                          <p:stCondLst>
                                            <p:cond delay="0"/>
                                          </p:stCondLst>
                                        </p:cTn>
                                        <p:tgtEl>
                                          <p:spTgt spid="3">
                                            <p:txEl>
                                              <p:pRg st="1" end="1"/>
                                            </p:txEl>
                                          </p:spTgt>
                                        </p:tgtEl>
                                        <p:attrNameLst>
                                          <p:attrName>r</p:attrName>
                                        </p:attrNameLst>
                                      </p:cBhvr>
                                    </p:animRot>
                                  </p:childTnLst>
                                </p:cTn>
                              </p:par>
                              <p:par>
                                <p:cTn id="17" presetID="56" presetClass="entr" presetSubtype="0" fill="hold" nodeType="withEffect">
                                  <p:stCondLst>
                                    <p:cond delay="0"/>
                                  </p:stCondLst>
                                  <p:iterate type="lt">
                                    <p:tmPct val="10000"/>
                                  </p:iterate>
                                  <p:childTnLst>
                                    <p:set>
                                      <p:cBhvr>
                                        <p:cTn id="18" dur="1" fill="hold">
                                          <p:stCondLst>
                                            <p:cond delay="0"/>
                                          </p:stCondLst>
                                        </p:cTn>
                                        <p:tgtEl>
                                          <p:spTgt spid="3">
                                            <p:txEl>
                                              <p:pRg st="2" end="2"/>
                                            </p:txEl>
                                          </p:spTgt>
                                        </p:tgtEl>
                                        <p:attrNameLst>
                                          <p:attrName>style.visibility</p:attrName>
                                        </p:attrNameLst>
                                      </p:cBhvr>
                                      <p:to>
                                        <p:strVal val="visible"/>
                                      </p:to>
                                    </p:set>
                                    <p:anim by="(-#ppt_w*2)" calcmode="lin" valueType="num">
                                      <p:cBhvr rctx="PPT">
                                        <p:cTn id="19" dur="500" autoRev="1" fill="hold">
                                          <p:stCondLst>
                                            <p:cond delay="0"/>
                                          </p:stCondLst>
                                        </p:cTn>
                                        <p:tgtEl>
                                          <p:spTgt spid="3">
                                            <p:txEl>
                                              <p:pRg st="2" end="2"/>
                                            </p:txEl>
                                          </p:spTgt>
                                        </p:tgtEl>
                                        <p:attrNameLst>
                                          <p:attrName>ppt_w</p:attrName>
                                        </p:attrNameLst>
                                      </p:cBhvr>
                                    </p:anim>
                                    <p:anim by="(#ppt_w*0.50)" calcmode="lin" valueType="num">
                                      <p:cBhvr>
                                        <p:cTn id="20" dur="500" decel="50000" autoRev="1" fill="hold">
                                          <p:stCondLst>
                                            <p:cond delay="0"/>
                                          </p:stCondLst>
                                        </p:cTn>
                                        <p:tgtEl>
                                          <p:spTgt spid="3">
                                            <p:txEl>
                                              <p:pRg st="2" end="2"/>
                                            </p:txEl>
                                          </p:spTgt>
                                        </p:tgtEl>
                                        <p:attrNameLst>
                                          <p:attrName>ppt_x</p:attrName>
                                        </p:attrNameLst>
                                      </p:cBhvr>
                                    </p:anim>
                                    <p:anim from="(-#ppt_h/2)" to="(#ppt_y)" calcmode="lin" valueType="num">
                                      <p:cBhvr>
                                        <p:cTn id="21" dur="1000" fill="hold">
                                          <p:stCondLst>
                                            <p:cond delay="0"/>
                                          </p:stCondLst>
                                        </p:cTn>
                                        <p:tgtEl>
                                          <p:spTgt spid="3">
                                            <p:txEl>
                                              <p:pRg st="2" end="2"/>
                                            </p:txEl>
                                          </p:spTgt>
                                        </p:tgtEl>
                                        <p:attrNameLst>
                                          <p:attrName>ppt_y</p:attrName>
                                        </p:attrNameLst>
                                      </p:cBhvr>
                                    </p:anim>
                                    <p:animRot by="21600000">
                                      <p:cBhvr>
                                        <p:cTn id="22" dur="1000" fill="hold">
                                          <p:stCondLst>
                                            <p:cond delay="0"/>
                                          </p:stCondLst>
                                        </p:cTn>
                                        <p:tgtEl>
                                          <p:spTgt spid="3">
                                            <p:txEl>
                                              <p:pRg st="2" end="2"/>
                                            </p:txEl>
                                          </p:spTgt>
                                        </p:tgtEl>
                                        <p:attrNameLst>
                                          <p:attrName>r</p:attrName>
                                        </p:attrNameLst>
                                      </p:cBhvr>
                                    </p:animRot>
                                  </p:childTnLst>
                                </p:cTn>
                              </p:par>
                              <p:par>
                                <p:cTn id="23" presetID="56" presetClass="entr" presetSubtype="0" fill="hold" nodeType="withEffect">
                                  <p:stCondLst>
                                    <p:cond delay="0"/>
                                  </p:stCondLst>
                                  <p:iterate type="lt">
                                    <p:tmPct val="10000"/>
                                  </p:iterate>
                                  <p:childTnLst>
                                    <p:set>
                                      <p:cBhvr>
                                        <p:cTn id="24" dur="1" fill="hold">
                                          <p:stCondLst>
                                            <p:cond delay="0"/>
                                          </p:stCondLst>
                                        </p:cTn>
                                        <p:tgtEl>
                                          <p:spTgt spid="3">
                                            <p:txEl>
                                              <p:pRg st="3" end="3"/>
                                            </p:txEl>
                                          </p:spTgt>
                                        </p:tgtEl>
                                        <p:attrNameLst>
                                          <p:attrName>style.visibility</p:attrName>
                                        </p:attrNameLst>
                                      </p:cBhvr>
                                      <p:to>
                                        <p:strVal val="visible"/>
                                      </p:to>
                                    </p:set>
                                    <p:anim by="(-#ppt_w*2)" calcmode="lin" valueType="num">
                                      <p:cBhvr rctx="PPT">
                                        <p:cTn id="25" dur="500" autoRev="1" fill="hold">
                                          <p:stCondLst>
                                            <p:cond delay="0"/>
                                          </p:stCondLst>
                                        </p:cTn>
                                        <p:tgtEl>
                                          <p:spTgt spid="3">
                                            <p:txEl>
                                              <p:pRg st="3" end="3"/>
                                            </p:txEl>
                                          </p:spTgt>
                                        </p:tgtEl>
                                        <p:attrNameLst>
                                          <p:attrName>ppt_w</p:attrName>
                                        </p:attrNameLst>
                                      </p:cBhvr>
                                    </p:anim>
                                    <p:anim by="(#ppt_w*0.50)" calcmode="lin" valueType="num">
                                      <p:cBhvr>
                                        <p:cTn id="26" dur="500" decel="50000" autoRev="1" fill="hold">
                                          <p:stCondLst>
                                            <p:cond delay="0"/>
                                          </p:stCondLst>
                                        </p:cTn>
                                        <p:tgtEl>
                                          <p:spTgt spid="3">
                                            <p:txEl>
                                              <p:pRg st="3" end="3"/>
                                            </p:txEl>
                                          </p:spTgt>
                                        </p:tgtEl>
                                        <p:attrNameLst>
                                          <p:attrName>ppt_x</p:attrName>
                                        </p:attrNameLst>
                                      </p:cBhvr>
                                    </p:anim>
                                    <p:anim from="(-#ppt_h/2)" to="(#ppt_y)" calcmode="lin" valueType="num">
                                      <p:cBhvr>
                                        <p:cTn id="27" dur="1000" fill="hold">
                                          <p:stCondLst>
                                            <p:cond delay="0"/>
                                          </p:stCondLst>
                                        </p:cTn>
                                        <p:tgtEl>
                                          <p:spTgt spid="3">
                                            <p:txEl>
                                              <p:pRg st="3" end="3"/>
                                            </p:txEl>
                                          </p:spTgt>
                                        </p:tgtEl>
                                        <p:attrNameLst>
                                          <p:attrName>ppt_y</p:attrName>
                                        </p:attrNameLst>
                                      </p:cBhvr>
                                    </p:anim>
                                    <p:animRot by="21600000">
                                      <p:cBhvr>
                                        <p:cTn id="28" dur="1000" fill="hold">
                                          <p:stCondLst>
                                            <p:cond delay="0"/>
                                          </p:stCondLst>
                                        </p:cTn>
                                        <p:tgtEl>
                                          <p:spTgt spid="3">
                                            <p:txEl>
                                              <p:pRg st="3" end="3"/>
                                            </p:txEl>
                                          </p:spTgt>
                                        </p:tgtEl>
                                        <p:attrNameLst>
                                          <p:attrName>r</p:attrName>
                                        </p:attrNameLst>
                                      </p:cBhvr>
                                    </p:animRot>
                                  </p:childTnLst>
                                </p:cTn>
                              </p:par>
                            </p:childTnLst>
                          </p:cTn>
                        </p:par>
                      </p:childTnLst>
                    </p:cTn>
                  </p:par>
                  <p:par>
                    <p:cTn id="29" fill="hold">
                      <p:stCondLst>
                        <p:cond delay="indefinite"/>
                      </p:stCondLst>
                      <p:childTnLst>
                        <p:par>
                          <p:cTn id="30" fill="hold">
                            <p:stCondLst>
                              <p:cond delay="0"/>
                            </p:stCondLst>
                            <p:childTnLst>
                              <p:par>
                                <p:cTn id="31" presetID="56" presetClass="entr" presetSubtype="0" fill="hold" nodeType="clickEffect">
                                  <p:stCondLst>
                                    <p:cond delay="0"/>
                                  </p:stCondLst>
                                  <p:iterate type="lt">
                                    <p:tmPct val="10000"/>
                                  </p:iterate>
                                  <p:childTnLst>
                                    <p:set>
                                      <p:cBhvr>
                                        <p:cTn id="32" dur="1" fill="hold">
                                          <p:stCondLst>
                                            <p:cond delay="0"/>
                                          </p:stCondLst>
                                        </p:cTn>
                                        <p:tgtEl>
                                          <p:spTgt spid="5">
                                            <p:txEl>
                                              <p:pRg st="0" end="0"/>
                                            </p:txEl>
                                          </p:spTgt>
                                        </p:tgtEl>
                                        <p:attrNameLst>
                                          <p:attrName>style.visibility</p:attrName>
                                        </p:attrNameLst>
                                      </p:cBhvr>
                                      <p:to>
                                        <p:strVal val="visible"/>
                                      </p:to>
                                    </p:set>
                                    <p:anim by="(-#ppt_w*2)" calcmode="lin" valueType="num">
                                      <p:cBhvr rctx="PPT">
                                        <p:cTn id="33" dur="500" autoRev="1" fill="hold">
                                          <p:stCondLst>
                                            <p:cond delay="0"/>
                                          </p:stCondLst>
                                        </p:cTn>
                                        <p:tgtEl>
                                          <p:spTgt spid="5">
                                            <p:txEl>
                                              <p:pRg st="0" end="0"/>
                                            </p:txEl>
                                          </p:spTgt>
                                        </p:tgtEl>
                                        <p:attrNameLst>
                                          <p:attrName>ppt_w</p:attrName>
                                        </p:attrNameLst>
                                      </p:cBhvr>
                                    </p:anim>
                                    <p:anim by="(#ppt_w*0.50)" calcmode="lin" valueType="num">
                                      <p:cBhvr>
                                        <p:cTn id="34" dur="500" decel="50000" autoRev="1" fill="hold">
                                          <p:stCondLst>
                                            <p:cond delay="0"/>
                                          </p:stCondLst>
                                        </p:cTn>
                                        <p:tgtEl>
                                          <p:spTgt spid="5">
                                            <p:txEl>
                                              <p:pRg st="0" end="0"/>
                                            </p:txEl>
                                          </p:spTgt>
                                        </p:tgtEl>
                                        <p:attrNameLst>
                                          <p:attrName>ppt_x</p:attrName>
                                        </p:attrNameLst>
                                      </p:cBhvr>
                                    </p:anim>
                                    <p:anim from="(-#ppt_h/2)" to="(#ppt_y)" calcmode="lin" valueType="num">
                                      <p:cBhvr>
                                        <p:cTn id="35" dur="1000" fill="hold">
                                          <p:stCondLst>
                                            <p:cond delay="0"/>
                                          </p:stCondLst>
                                        </p:cTn>
                                        <p:tgtEl>
                                          <p:spTgt spid="5">
                                            <p:txEl>
                                              <p:pRg st="0" end="0"/>
                                            </p:txEl>
                                          </p:spTgt>
                                        </p:tgtEl>
                                        <p:attrNameLst>
                                          <p:attrName>ppt_y</p:attrName>
                                        </p:attrNameLst>
                                      </p:cBhvr>
                                    </p:anim>
                                    <p:animRot by="21600000">
                                      <p:cBhvr>
                                        <p:cTn id="36" dur="1000" fill="hold">
                                          <p:stCondLst>
                                            <p:cond delay="0"/>
                                          </p:stCondLst>
                                        </p:cTn>
                                        <p:tgtEl>
                                          <p:spTgt spid="5">
                                            <p:txEl>
                                              <p:pRg st="0" end="0"/>
                                            </p:txEl>
                                          </p:spTgt>
                                        </p:tgtEl>
                                        <p:attrNameLst>
                                          <p:attrName>r</p:attrName>
                                        </p:attrNameLst>
                                      </p:cBhvr>
                                    </p:animRot>
                                  </p:childTnLst>
                                </p:cTn>
                              </p:par>
                              <p:par>
                                <p:cTn id="37" presetID="56" presetClass="entr" presetSubtype="0" fill="hold" nodeType="withEffect">
                                  <p:stCondLst>
                                    <p:cond delay="0"/>
                                  </p:stCondLst>
                                  <p:iterate type="lt">
                                    <p:tmPct val="10000"/>
                                  </p:iterate>
                                  <p:childTnLst>
                                    <p:set>
                                      <p:cBhvr>
                                        <p:cTn id="38" dur="1" fill="hold">
                                          <p:stCondLst>
                                            <p:cond delay="0"/>
                                          </p:stCondLst>
                                        </p:cTn>
                                        <p:tgtEl>
                                          <p:spTgt spid="5">
                                            <p:txEl>
                                              <p:pRg st="1" end="1"/>
                                            </p:txEl>
                                          </p:spTgt>
                                        </p:tgtEl>
                                        <p:attrNameLst>
                                          <p:attrName>style.visibility</p:attrName>
                                        </p:attrNameLst>
                                      </p:cBhvr>
                                      <p:to>
                                        <p:strVal val="visible"/>
                                      </p:to>
                                    </p:set>
                                    <p:anim by="(-#ppt_w*2)" calcmode="lin" valueType="num">
                                      <p:cBhvr rctx="PPT">
                                        <p:cTn id="39" dur="500" autoRev="1" fill="hold">
                                          <p:stCondLst>
                                            <p:cond delay="0"/>
                                          </p:stCondLst>
                                        </p:cTn>
                                        <p:tgtEl>
                                          <p:spTgt spid="5">
                                            <p:txEl>
                                              <p:pRg st="1" end="1"/>
                                            </p:txEl>
                                          </p:spTgt>
                                        </p:tgtEl>
                                        <p:attrNameLst>
                                          <p:attrName>ppt_w</p:attrName>
                                        </p:attrNameLst>
                                      </p:cBhvr>
                                    </p:anim>
                                    <p:anim by="(#ppt_w*0.50)" calcmode="lin" valueType="num">
                                      <p:cBhvr>
                                        <p:cTn id="40" dur="500" decel="50000" autoRev="1" fill="hold">
                                          <p:stCondLst>
                                            <p:cond delay="0"/>
                                          </p:stCondLst>
                                        </p:cTn>
                                        <p:tgtEl>
                                          <p:spTgt spid="5">
                                            <p:txEl>
                                              <p:pRg st="1" end="1"/>
                                            </p:txEl>
                                          </p:spTgt>
                                        </p:tgtEl>
                                        <p:attrNameLst>
                                          <p:attrName>ppt_x</p:attrName>
                                        </p:attrNameLst>
                                      </p:cBhvr>
                                    </p:anim>
                                    <p:anim from="(-#ppt_h/2)" to="(#ppt_y)" calcmode="lin" valueType="num">
                                      <p:cBhvr>
                                        <p:cTn id="41" dur="1000" fill="hold">
                                          <p:stCondLst>
                                            <p:cond delay="0"/>
                                          </p:stCondLst>
                                        </p:cTn>
                                        <p:tgtEl>
                                          <p:spTgt spid="5">
                                            <p:txEl>
                                              <p:pRg st="1" end="1"/>
                                            </p:txEl>
                                          </p:spTgt>
                                        </p:tgtEl>
                                        <p:attrNameLst>
                                          <p:attrName>ppt_y</p:attrName>
                                        </p:attrNameLst>
                                      </p:cBhvr>
                                    </p:anim>
                                    <p:animRot by="21600000">
                                      <p:cBhvr>
                                        <p:cTn id="42" dur="1000" fill="hold">
                                          <p:stCondLst>
                                            <p:cond delay="0"/>
                                          </p:stCondLst>
                                        </p:cTn>
                                        <p:tgtEl>
                                          <p:spTgt spid="5">
                                            <p:txEl>
                                              <p:pRg st="1" end="1"/>
                                            </p:txEl>
                                          </p:spTgt>
                                        </p:tgtEl>
                                        <p:attrNameLst>
                                          <p:attrName>r</p:attrName>
                                        </p:attrNameLst>
                                      </p:cBhvr>
                                    </p:animRot>
                                  </p:childTnLst>
                                </p:cTn>
                              </p:par>
                              <p:par>
                                <p:cTn id="43" presetID="56" presetClass="entr" presetSubtype="0" fill="hold" nodeType="withEffect">
                                  <p:stCondLst>
                                    <p:cond delay="0"/>
                                  </p:stCondLst>
                                  <p:iterate type="lt">
                                    <p:tmPct val="10000"/>
                                  </p:iterate>
                                  <p:childTnLst>
                                    <p:set>
                                      <p:cBhvr>
                                        <p:cTn id="44" dur="1" fill="hold">
                                          <p:stCondLst>
                                            <p:cond delay="0"/>
                                          </p:stCondLst>
                                        </p:cTn>
                                        <p:tgtEl>
                                          <p:spTgt spid="5">
                                            <p:txEl>
                                              <p:pRg st="2" end="2"/>
                                            </p:txEl>
                                          </p:spTgt>
                                        </p:tgtEl>
                                        <p:attrNameLst>
                                          <p:attrName>style.visibility</p:attrName>
                                        </p:attrNameLst>
                                      </p:cBhvr>
                                      <p:to>
                                        <p:strVal val="visible"/>
                                      </p:to>
                                    </p:set>
                                    <p:anim by="(-#ppt_w*2)" calcmode="lin" valueType="num">
                                      <p:cBhvr rctx="PPT">
                                        <p:cTn id="45" dur="500" autoRev="1" fill="hold">
                                          <p:stCondLst>
                                            <p:cond delay="0"/>
                                          </p:stCondLst>
                                        </p:cTn>
                                        <p:tgtEl>
                                          <p:spTgt spid="5">
                                            <p:txEl>
                                              <p:pRg st="2" end="2"/>
                                            </p:txEl>
                                          </p:spTgt>
                                        </p:tgtEl>
                                        <p:attrNameLst>
                                          <p:attrName>ppt_w</p:attrName>
                                        </p:attrNameLst>
                                      </p:cBhvr>
                                    </p:anim>
                                    <p:anim by="(#ppt_w*0.50)" calcmode="lin" valueType="num">
                                      <p:cBhvr>
                                        <p:cTn id="46" dur="500" decel="50000" autoRev="1" fill="hold">
                                          <p:stCondLst>
                                            <p:cond delay="0"/>
                                          </p:stCondLst>
                                        </p:cTn>
                                        <p:tgtEl>
                                          <p:spTgt spid="5">
                                            <p:txEl>
                                              <p:pRg st="2" end="2"/>
                                            </p:txEl>
                                          </p:spTgt>
                                        </p:tgtEl>
                                        <p:attrNameLst>
                                          <p:attrName>ppt_x</p:attrName>
                                        </p:attrNameLst>
                                      </p:cBhvr>
                                    </p:anim>
                                    <p:anim from="(-#ppt_h/2)" to="(#ppt_y)" calcmode="lin" valueType="num">
                                      <p:cBhvr>
                                        <p:cTn id="47" dur="1000" fill="hold">
                                          <p:stCondLst>
                                            <p:cond delay="0"/>
                                          </p:stCondLst>
                                        </p:cTn>
                                        <p:tgtEl>
                                          <p:spTgt spid="5">
                                            <p:txEl>
                                              <p:pRg st="2" end="2"/>
                                            </p:txEl>
                                          </p:spTgt>
                                        </p:tgtEl>
                                        <p:attrNameLst>
                                          <p:attrName>ppt_y</p:attrName>
                                        </p:attrNameLst>
                                      </p:cBhvr>
                                    </p:anim>
                                    <p:animRot by="21600000">
                                      <p:cBhvr>
                                        <p:cTn id="48" dur="1000" fill="hold">
                                          <p:stCondLst>
                                            <p:cond delay="0"/>
                                          </p:stCondLst>
                                        </p:cTn>
                                        <p:tgtEl>
                                          <p:spTgt spid="5">
                                            <p:txEl>
                                              <p:pRg st="2" end="2"/>
                                            </p:txEl>
                                          </p:spTgt>
                                        </p:tgtEl>
                                        <p:attrNameLst>
                                          <p:attrName>r</p:attrName>
                                        </p:attrNameLst>
                                      </p:cBhvr>
                                    </p:animRot>
                                  </p:childTnLst>
                                </p:cTn>
                              </p:par>
                              <p:par>
                                <p:cTn id="49" presetID="56" presetClass="entr" presetSubtype="0" fill="hold" nodeType="withEffect">
                                  <p:stCondLst>
                                    <p:cond delay="0"/>
                                  </p:stCondLst>
                                  <p:iterate type="lt">
                                    <p:tmPct val="10000"/>
                                  </p:iterate>
                                  <p:childTnLst>
                                    <p:set>
                                      <p:cBhvr>
                                        <p:cTn id="50" dur="1" fill="hold">
                                          <p:stCondLst>
                                            <p:cond delay="0"/>
                                          </p:stCondLst>
                                        </p:cTn>
                                        <p:tgtEl>
                                          <p:spTgt spid="5">
                                            <p:txEl>
                                              <p:pRg st="3" end="3"/>
                                            </p:txEl>
                                          </p:spTgt>
                                        </p:tgtEl>
                                        <p:attrNameLst>
                                          <p:attrName>style.visibility</p:attrName>
                                        </p:attrNameLst>
                                      </p:cBhvr>
                                      <p:to>
                                        <p:strVal val="visible"/>
                                      </p:to>
                                    </p:set>
                                    <p:anim by="(-#ppt_w*2)" calcmode="lin" valueType="num">
                                      <p:cBhvr rctx="PPT">
                                        <p:cTn id="51" dur="500" autoRev="1" fill="hold">
                                          <p:stCondLst>
                                            <p:cond delay="0"/>
                                          </p:stCondLst>
                                        </p:cTn>
                                        <p:tgtEl>
                                          <p:spTgt spid="5">
                                            <p:txEl>
                                              <p:pRg st="3" end="3"/>
                                            </p:txEl>
                                          </p:spTgt>
                                        </p:tgtEl>
                                        <p:attrNameLst>
                                          <p:attrName>ppt_w</p:attrName>
                                        </p:attrNameLst>
                                      </p:cBhvr>
                                    </p:anim>
                                    <p:anim by="(#ppt_w*0.50)" calcmode="lin" valueType="num">
                                      <p:cBhvr>
                                        <p:cTn id="52" dur="500" decel="50000" autoRev="1" fill="hold">
                                          <p:stCondLst>
                                            <p:cond delay="0"/>
                                          </p:stCondLst>
                                        </p:cTn>
                                        <p:tgtEl>
                                          <p:spTgt spid="5">
                                            <p:txEl>
                                              <p:pRg st="3" end="3"/>
                                            </p:txEl>
                                          </p:spTgt>
                                        </p:tgtEl>
                                        <p:attrNameLst>
                                          <p:attrName>ppt_x</p:attrName>
                                        </p:attrNameLst>
                                      </p:cBhvr>
                                    </p:anim>
                                    <p:anim from="(-#ppt_h/2)" to="(#ppt_y)" calcmode="lin" valueType="num">
                                      <p:cBhvr>
                                        <p:cTn id="53" dur="1000" fill="hold">
                                          <p:stCondLst>
                                            <p:cond delay="0"/>
                                          </p:stCondLst>
                                        </p:cTn>
                                        <p:tgtEl>
                                          <p:spTgt spid="5">
                                            <p:txEl>
                                              <p:pRg st="3" end="3"/>
                                            </p:txEl>
                                          </p:spTgt>
                                        </p:tgtEl>
                                        <p:attrNameLst>
                                          <p:attrName>ppt_y</p:attrName>
                                        </p:attrNameLst>
                                      </p:cBhvr>
                                    </p:anim>
                                    <p:animRot by="21600000">
                                      <p:cBhvr>
                                        <p:cTn id="54" dur="1000" fill="hold">
                                          <p:stCondLst>
                                            <p:cond delay="0"/>
                                          </p:stCondLst>
                                        </p:cTn>
                                        <p:tgtEl>
                                          <p:spTgt spid="5">
                                            <p:txEl>
                                              <p:pRg st="3" end="3"/>
                                            </p:txEl>
                                          </p:spTgt>
                                        </p:tgtEl>
                                        <p:attrNameLst>
                                          <p:attrName>r</p:attrName>
                                        </p:attrNameLst>
                                      </p:cBhvr>
                                    </p:animRot>
                                  </p:childTnLst>
                                </p:cTn>
                              </p:par>
                            </p:childTnLst>
                          </p:cTn>
                        </p:par>
                      </p:childTnLst>
                    </p:cTn>
                  </p:par>
                  <p:par>
                    <p:cTn id="55" fill="hold">
                      <p:stCondLst>
                        <p:cond delay="indefinite"/>
                      </p:stCondLst>
                      <p:childTnLst>
                        <p:par>
                          <p:cTn id="56" fill="hold">
                            <p:stCondLst>
                              <p:cond delay="0"/>
                            </p:stCondLst>
                            <p:childTnLst>
                              <p:par>
                                <p:cTn id="57" presetID="56" presetClass="entr" presetSubtype="0" fill="hold" grpId="0" nodeType="clickEffect">
                                  <p:stCondLst>
                                    <p:cond delay="0"/>
                                  </p:stCondLst>
                                  <p:iterate type="lt">
                                    <p:tmPct val="10000"/>
                                  </p:iterate>
                                  <p:childTnLst>
                                    <p:set>
                                      <p:cBhvr>
                                        <p:cTn id="58" dur="1" fill="hold">
                                          <p:stCondLst>
                                            <p:cond delay="0"/>
                                          </p:stCondLst>
                                        </p:cTn>
                                        <p:tgtEl>
                                          <p:spTgt spid="6"/>
                                        </p:tgtEl>
                                        <p:attrNameLst>
                                          <p:attrName>style.visibility</p:attrName>
                                        </p:attrNameLst>
                                      </p:cBhvr>
                                      <p:to>
                                        <p:strVal val="visible"/>
                                      </p:to>
                                    </p:set>
                                    <p:anim by="(-#ppt_w*2)" calcmode="lin" valueType="num">
                                      <p:cBhvr rctx="PPT">
                                        <p:cTn id="59" dur="500" autoRev="1" fill="hold">
                                          <p:stCondLst>
                                            <p:cond delay="0"/>
                                          </p:stCondLst>
                                        </p:cTn>
                                        <p:tgtEl>
                                          <p:spTgt spid="6"/>
                                        </p:tgtEl>
                                        <p:attrNameLst>
                                          <p:attrName>ppt_w</p:attrName>
                                        </p:attrNameLst>
                                      </p:cBhvr>
                                    </p:anim>
                                    <p:anim by="(#ppt_w*0.50)" calcmode="lin" valueType="num">
                                      <p:cBhvr>
                                        <p:cTn id="60" dur="500" decel="50000" autoRev="1" fill="hold">
                                          <p:stCondLst>
                                            <p:cond delay="0"/>
                                          </p:stCondLst>
                                        </p:cTn>
                                        <p:tgtEl>
                                          <p:spTgt spid="6"/>
                                        </p:tgtEl>
                                        <p:attrNameLst>
                                          <p:attrName>ppt_x</p:attrName>
                                        </p:attrNameLst>
                                      </p:cBhvr>
                                    </p:anim>
                                    <p:anim from="(-#ppt_h/2)" to="(#ppt_y)" calcmode="lin" valueType="num">
                                      <p:cBhvr>
                                        <p:cTn id="61" dur="1000" fill="hold">
                                          <p:stCondLst>
                                            <p:cond delay="0"/>
                                          </p:stCondLst>
                                        </p:cTn>
                                        <p:tgtEl>
                                          <p:spTgt spid="6"/>
                                        </p:tgtEl>
                                        <p:attrNameLst>
                                          <p:attrName>ppt_y</p:attrName>
                                        </p:attrNameLst>
                                      </p:cBhvr>
                                    </p:anim>
                                    <p:animRot by="21600000">
                                      <p:cBhvr>
                                        <p:cTn id="62" dur="1000" fill="hold">
                                          <p:stCondLst>
                                            <p:cond delay="0"/>
                                          </p:stCondLst>
                                        </p:cTn>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2114550"/>
            <a:ext cx="7620000" cy="2585323"/>
          </a:xfrm>
          <a:prstGeom prst="rect">
            <a:avLst/>
          </a:prstGeom>
          <a:noFill/>
        </p:spPr>
        <p:txBody>
          <a:bodyPr wrap="square" lIns="91440" tIns="45720" rIns="91440" bIns="45720">
            <a:spAutoFit/>
          </a:bodyPr>
          <a:lstStyle/>
          <a:p>
            <a:pPr algn="ctr"/>
            <a:r>
              <a:rPr lang="en-US" sz="5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Will You </a:t>
            </a:r>
            <a:r>
              <a:rPr lang="en-US" sz="5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Let Us</a:t>
            </a:r>
          </a:p>
          <a:p>
            <a:pPr algn="ctr"/>
            <a:r>
              <a:rPr lang="en-US" sz="5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Pray With You</a:t>
            </a:r>
          </a:p>
          <a:p>
            <a:pPr algn="ctr"/>
            <a:r>
              <a:rPr lang="en-US" sz="5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For The Promise</a:t>
            </a:r>
            <a:r>
              <a:rPr lang="en-US" sz="5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t>
            </a:r>
            <a:endParaRPr lang="en-US" sz="5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3" name="Rectangle 2"/>
          <p:cNvSpPr/>
          <p:nvPr/>
        </p:nvSpPr>
        <p:spPr>
          <a:xfrm>
            <a:off x="152400" y="133350"/>
            <a:ext cx="8763000" cy="2831544"/>
          </a:xfrm>
          <a:prstGeom prst="rect">
            <a:avLst/>
          </a:prstGeom>
        </p:spPr>
        <p:txBody>
          <a:bodyPr wrap="square">
            <a:spAutoFit/>
          </a:bodyPr>
          <a:lstStyle/>
          <a:p>
            <a:r>
              <a:rPr lang="en-US" sz="4000" dirty="0" smtClean="0"/>
              <a:t>For the promise is unto you, and to your children, and to all that are afar off, </a:t>
            </a:r>
            <a:r>
              <a:rPr lang="en-US" sz="4000" i="1" dirty="0" smtClean="0"/>
              <a:t>even as many as the Lord our God shall call.  (Acts 2:39)</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909310"/>
          </a:xfrm>
          <a:prstGeom prst="rect">
            <a:avLst/>
          </a:prstGeom>
          <a:blipFill>
            <a:blip r:embed="rId2" cstate="print"/>
            <a:tile tx="0" ty="0" sx="100000" sy="100000" flip="none" algn="tl"/>
          </a:blipFill>
        </p:spPr>
        <p:txBody>
          <a:bodyPr wrap="square" lIns="91440" tIns="45720" rIns="91440" bIns="45720">
            <a:spAutoFit/>
          </a:bodyPr>
          <a:lstStyle/>
          <a:p>
            <a:pPr algn="ctr"/>
            <a:endParaRPr lang="en-US" sz="5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a:p>
            <a:pPr algn="ctr"/>
            <a:r>
              <a:rPr lang="en-US" sz="5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The Flesh Needed Help</a:t>
            </a:r>
          </a:p>
          <a:p>
            <a:pPr algn="ctr"/>
            <a:r>
              <a:rPr lang="en-US" sz="5400" b="1" dirty="0" smtClean="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t>Jesus Would Provide</a:t>
            </a:r>
          </a:p>
          <a:p>
            <a:pPr algn="ctr"/>
            <a:r>
              <a:rPr lang="en-US" sz="5400" b="1" cap="none" spc="0" dirty="0" smtClean="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t>That Help</a:t>
            </a:r>
          </a:p>
          <a:p>
            <a:pPr algn="ctr"/>
            <a:r>
              <a:rPr lang="en-US" sz="5400" b="1" dirty="0" smtClean="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t>Through His Holy Spirit</a:t>
            </a:r>
          </a:p>
          <a:p>
            <a:pPr algn="ctr"/>
            <a:endParaRPr lang="en-US" sz="5400" b="1" cap="none" spc="0" dirty="0" smtClean="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endParaRPr>
          </a:p>
          <a:p>
            <a:pPr algn="ctr"/>
            <a:endParaRPr lang="en-US" sz="5400" b="1" cap="none" spc="0" dirty="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111627"/>
            <a:ext cx="8534400" cy="4031873"/>
          </a:xfrm>
          <a:prstGeom prst="rect">
            <a:avLst/>
          </a:prstGeom>
          <a:solidFill>
            <a:srgbClr val="92D050"/>
          </a:solidFill>
        </p:spPr>
        <p:txBody>
          <a:bodyPr wrap="square">
            <a:spAutoFit/>
          </a:bodyPr>
          <a:lstStyle/>
          <a:p>
            <a:r>
              <a:rPr lang="en-US" sz="3200" dirty="0" smtClean="0"/>
              <a:t>(Ezekiel 11:19)  And I will give them one heart, and </a:t>
            </a:r>
            <a:r>
              <a:rPr lang="en-US" sz="3200" b="1" u="sng" dirty="0" smtClean="0"/>
              <a:t>I will put a new spirit within you</a:t>
            </a:r>
            <a:r>
              <a:rPr lang="en-US" sz="3200" dirty="0" smtClean="0"/>
              <a:t>; and I will take the stony heart out of their flesh, and will give them an heart of flesh:</a:t>
            </a:r>
          </a:p>
          <a:p>
            <a:endParaRPr lang="en-US" sz="3200" dirty="0" smtClean="0"/>
          </a:p>
          <a:p>
            <a:r>
              <a:rPr lang="en-US" sz="3200" dirty="0" smtClean="0"/>
              <a:t>(Ezekiel 11:20)  That they may walk in my statutes, and keep mine ordinances, and do them: and they shall be my people, and I will be their God.</a:t>
            </a:r>
            <a:endParaRPr lang="en-US" dirty="0" smtClean="0"/>
          </a:p>
        </p:txBody>
      </p:sp>
      <p:sp>
        <p:nvSpPr>
          <p:cNvPr id="3" name="Rectangle 2"/>
          <p:cNvSpPr/>
          <p:nvPr/>
        </p:nvSpPr>
        <p:spPr>
          <a:xfrm>
            <a:off x="0" y="4000500"/>
            <a:ext cx="8610600" cy="369332"/>
          </a:xfrm>
          <a:prstGeom prst="rect">
            <a:avLst/>
          </a:prstGeom>
        </p:spPr>
        <p:txBody>
          <a:bodyPr wrap="square">
            <a:spAutoFit/>
          </a:bodyPr>
          <a:lstStyle/>
          <a:p>
            <a:endParaRPr lang="en-US" dirty="0" smtClean="0"/>
          </a:p>
        </p:txBody>
      </p:sp>
      <p:sp>
        <p:nvSpPr>
          <p:cNvPr id="4" name="Rectangle 3"/>
          <p:cNvSpPr/>
          <p:nvPr/>
        </p:nvSpPr>
        <p:spPr>
          <a:xfrm>
            <a:off x="430466" y="171450"/>
            <a:ext cx="8054384"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The Old Testament Promise</a:t>
            </a:r>
            <a:endParaRPr lang="en-US" sz="5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342900"/>
            <a:ext cx="8610600" cy="4308872"/>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txBody>
          <a:bodyPr wrap="square">
            <a:spAutoFit/>
          </a:bodyPr>
          <a:lstStyle/>
          <a:p>
            <a:r>
              <a:rPr lang="en-US" sz="3200" dirty="0" smtClean="0"/>
              <a:t>(Ezekiel 36:26)  A new heart also will I give you, and a </a:t>
            </a:r>
            <a:r>
              <a:rPr lang="en-US" sz="3200" b="1" u="sng" dirty="0" smtClean="0"/>
              <a:t>new spirit will I put within you</a:t>
            </a:r>
            <a:r>
              <a:rPr lang="en-US" sz="3200" dirty="0" smtClean="0"/>
              <a:t>: and I will take away the stony heart out of your flesh, and I will give you an heart of flesh.</a:t>
            </a:r>
          </a:p>
          <a:p>
            <a:endParaRPr lang="en-US" sz="3200" dirty="0" smtClean="0"/>
          </a:p>
          <a:p>
            <a:r>
              <a:rPr lang="en-US" sz="3200" dirty="0" smtClean="0"/>
              <a:t>(Ezekiel 36:27)  And </a:t>
            </a:r>
            <a:r>
              <a:rPr lang="en-US" sz="3200" b="1" u="sng" dirty="0" smtClean="0"/>
              <a:t>I will put my spirit within you</a:t>
            </a:r>
            <a:r>
              <a:rPr lang="en-US" sz="3200" dirty="0" smtClean="0"/>
              <a:t>, and cause you to walk in my statutes, and ye shall keep my judgments, and do </a:t>
            </a:r>
            <a:r>
              <a:rPr lang="en-US" sz="3200" i="1" dirty="0" smtClean="0"/>
              <a:t>them.</a:t>
            </a:r>
          </a:p>
          <a:p>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1331</TotalTime>
  <Words>3014</Words>
  <Application>Microsoft Office PowerPoint</Application>
  <PresentationFormat>On-screen Show (16:9)</PresentationFormat>
  <Paragraphs>365</Paragraphs>
  <Slides>67</Slides>
  <Notes>0</Notes>
  <HiddenSlides>0</HiddenSlides>
  <MMClips>0</MMClips>
  <ScaleCrop>false</ScaleCrop>
  <HeadingPairs>
    <vt:vector size="4" baseType="variant">
      <vt:variant>
        <vt:lpstr>Theme</vt:lpstr>
      </vt:variant>
      <vt:variant>
        <vt:i4>1</vt:i4>
      </vt:variant>
      <vt:variant>
        <vt:lpstr>Slide Titles</vt:lpstr>
      </vt:variant>
      <vt:variant>
        <vt:i4>67</vt:i4>
      </vt:variant>
    </vt:vector>
  </HeadingPairs>
  <TitlesOfParts>
    <vt:vector size="68" baseType="lpstr">
      <vt:lpstr>Office Theme</vt:lpstr>
      <vt:lpstr>All scripture is given by inspiration of God, and is profitable for doctrine, for reproof, for correction, for instruction in righteousness:   (2 Timothy 3:16)  </vt:lpstr>
      <vt:lpstr>All scripture is given by inspiration of God, and is profitable for doctrine, for reproof, for correction, for instruction in righteousness:   (2 Timothy 3:16)  </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Paul Rounds</dc:creator>
  <cp:lastModifiedBy>upc</cp:lastModifiedBy>
  <cp:revision>129</cp:revision>
  <dcterms:created xsi:type="dcterms:W3CDTF">2012-07-24T15:10:23Z</dcterms:created>
  <dcterms:modified xsi:type="dcterms:W3CDTF">2012-08-01T17:13:32Z</dcterms:modified>
</cp:coreProperties>
</file>